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13716000" cx="24384000"/>
  <p:notesSz cx="7010400" cy="9296400"/>
  <p:embeddedFontLst>
    <p:embeddedFont>
      <p:font typeface="Gill Sans"/>
      <p:regular r:id="rId30"/>
      <p:bold r:id="rId31"/>
    </p:embeddedFont>
    <p:embeddedFont>
      <p:font typeface="Century Gothic"/>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462">
          <p15:clr>
            <a:srgbClr val="A4A3A4"/>
          </p15:clr>
        </p15:guide>
        <p15:guide id="2" orient="horz" pos="4320">
          <p15:clr>
            <a:srgbClr val="A4A3A4"/>
          </p15:clr>
        </p15:guide>
        <p15:guide id="3" orient="horz" pos="7631">
          <p15:clr>
            <a:srgbClr val="A4A3A4"/>
          </p15:clr>
        </p15:guide>
        <p15:guide id="4" orient="horz" pos="7858">
          <p15:clr>
            <a:srgbClr val="A4A3A4"/>
          </p15:clr>
        </p15:guide>
        <p15:guide id="5" orient="horz" pos="1190">
          <p15:clr>
            <a:srgbClr val="A4A3A4"/>
          </p15:clr>
        </p15:guide>
        <p15:guide id="6" pos="14575">
          <p15:clr>
            <a:srgbClr val="A4A3A4"/>
          </p15:clr>
        </p15:guide>
        <p15:guide id="7" pos="7680">
          <p15:clr>
            <a:srgbClr val="A4A3A4"/>
          </p15:clr>
        </p15:guide>
        <p15:guide id="8" pos="196">
          <p15:clr>
            <a:srgbClr val="A4A3A4"/>
          </p15:clr>
        </p15:guide>
        <p15:guide id="9" pos="468">
          <p15:clr>
            <a:srgbClr val="A4A3A4"/>
          </p15:clr>
        </p15:guide>
        <p15:guide id="10" pos="14801">
          <p15:clr>
            <a:srgbClr val="A4A3A4"/>
          </p15:clr>
        </p15:guide>
        <p15:guide id="11" orient="horz" pos="2891">
          <p15:clr>
            <a:srgbClr val="9AA0A6"/>
          </p15:clr>
        </p15:guide>
      </p15:sldGuideLst>
    </p:ext>
    <p:ext uri="{2D200454-40CA-4A62-9FC3-DE9A4176ACB9}">
      <p15:notesGuideLst>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834F1A9-579E-4757-8284-1A4E08CEF355}">
  <a:tblStyle styleId="{D834F1A9-579E-4757-8284-1A4E08CEF355}"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462" orient="horz"/>
        <p:guide pos="4320" orient="horz"/>
        <p:guide pos="7631" orient="horz"/>
        <p:guide pos="7858" orient="horz"/>
        <p:guide pos="1190" orient="horz"/>
        <p:guide pos="14575"/>
        <p:guide pos="7680"/>
        <p:guide pos="196"/>
        <p:guide pos="468"/>
        <p:guide pos="14801"/>
        <p:guide pos="2891" orient="horz"/>
      </p:guideLst>
    </p:cSldViewPr>
  </p:slideViewPr>
  <p:notesViewPr>
    <p:cSldViewPr snapToGrid="0">
      <p:cViewPr varScale="1">
        <p:scale>
          <a:sx n="100" d="100"/>
          <a:sy n="100" d="100"/>
        </p:scale>
        <p:origin x="0" y="0"/>
      </p:cViewPr>
      <p:guideLst>
        <p:guide pos="2928" orient="horz"/>
        <p:guide pos="2208"/>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illSans-bold.fntdata"/><Relationship Id="rId30" Type="http://schemas.openxmlformats.org/officeDocument/2006/relationships/font" Target="fonts/GillSans-regular.fntdata"/><Relationship Id="rId11" Type="http://schemas.openxmlformats.org/officeDocument/2006/relationships/slide" Target="slides/slide5.xml"/><Relationship Id="rId33" Type="http://schemas.openxmlformats.org/officeDocument/2006/relationships/font" Target="fonts/CenturyGothic-bold.fntdata"/><Relationship Id="rId10" Type="http://schemas.openxmlformats.org/officeDocument/2006/relationships/slide" Target="slides/slide4.xml"/><Relationship Id="rId32" Type="http://schemas.openxmlformats.org/officeDocument/2006/relationships/font" Target="fonts/CenturyGothic-regular.fntdata"/><Relationship Id="rId13" Type="http://schemas.openxmlformats.org/officeDocument/2006/relationships/slide" Target="slides/slide7.xml"/><Relationship Id="rId35" Type="http://schemas.openxmlformats.org/officeDocument/2006/relationships/font" Target="fonts/CenturyGothic-boldItalic.fntdata"/><Relationship Id="rId12" Type="http://schemas.openxmlformats.org/officeDocument/2006/relationships/slide" Target="slides/slide6.xml"/><Relationship Id="rId34" Type="http://schemas.openxmlformats.org/officeDocument/2006/relationships/font" Target="fonts/CenturyGothic-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3.png>
</file>

<file path=ppt/media/image16.png>
</file>

<file path=ppt/media/image17.png>
</file>

<file path=ppt/media/image18.png>
</file>

<file path=ppt/media/image19.png>
</file>

<file path=ppt/media/image20.png>
</file>

<file path=ppt/media/image21.png>
</file>

<file path=ppt/media/image23.png>
</file>

<file path=ppt/media/image24.png>
</file>

<file path=ppt/media/image25.jpg>
</file>

<file path=ppt/media/image26.png>
</file>

<file path=ppt/media/image27.png>
</file>

<file path=ppt/media/image28.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37840" cy="464820"/>
          </a:xfrm>
          <a:prstGeom prst="rect">
            <a:avLst/>
          </a:prstGeom>
          <a:noFill/>
          <a:ln>
            <a:noFill/>
          </a:ln>
        </p:spPr>
        <p:txBody>
          <a:bodyPr anchorCtr="0" anchor="t" bIns="46575" lIns="93150" spcFirstLastPara="1" rIns="93150" wrap="square" tIns="4657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Gill Sans"/>
                <a:ea typeface="Gill Sans"/>
                <a:cs typeface="Gill Sans"/>
                <a:sym typeface="Gill Sans"/>
              </a:defRPr>
            </a:lvl1pPr>
            <a:lvl2pPr lvl="1"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2pPr>
            <a:lvl3pPr lvl="2"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3pPr>
            <a:lvl4pPr lvl="3"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4pPr>
            <a:lvl5pPr lvl="4"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9pPr>
          </a:lstStyle>
          <a:p/>
        </p:txBody>
      </p:sp>
      <p:sp>
        <p:nvSpPr>
          <p:cNvPr id="4" name="Google Shape;4;n"/>
          <p:cNvSpPr txBox="1"/>
          <p:nvPr>
            <p:ph idx="10" type="dt"/>
          </p:nvPr>
        </p:nvSpPr>
        <p:spPr>
          <a:xfrm>
            <a:off x="3970938" y="0"/>
            <a:ext cx="3037840" cy="464820"/>
          </a:xfrm>
          <a:prstGeom prst="rect">
            <a:avLst/>
          </a:prstGeom>
          <a:noFill/>
          <a:ln>
            <a:noFill/>
          </a:ln>
        </p:spPr>
        <p:txBody>
          <a:bodyPr anchorCtr="0" anchor="t" bIns="46575" lIns="93150" spcFirstLastPara="1" rIns="93150" wrap="square" tIns="46575">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rgbClr val="000000"/>
                </a:solidFill>
                <a:latin typeface="Gill Sans"/>
                <a:ea typeface="Gill Sans"/>
                <a:cs typeface="Gill Sans"/>
                <a:sym typeface="Gill Sans"/>
              </a:defRPr>
            </a:lvl1pPr>
            <a:lvl2pPr lvl="1"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2pPr>
            <a:lvl3pPr lvl="2"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3pPr>
            <a:lvl4pPr lvl="3"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4pPr>
            <a:lvl5pPr lvl="4"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9pPr>
          </a:lstStyle>
          <a:p/>
        </p:txBody>
      </p:sp>
      <p:sp>
        <p:nvSpPr>
          <p:cNvPr id="5" name="Google Shape;5;n"/>
          <p:cNvSpPr/>
          <p:nvPr>
            <p:ph idx="3"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01040" y="4415790"/>
            <a:ext cx="5608320" cy="4183380"/>
          </a:xfrm>
          <a:prstGeom prst="rect">
            <a:avLst/>
          </a:prstGeom>
          <a:noFill/>
          <a:ln>
            <a:noFill/>
          </a:ln>
        </p:spPr>
        <p:txBody>
          <a:bodyPr anchorCtr="0" anchor="t" bIns="46575" lIns="93150" spcFirstLastPara="1" rIns="93150" wrap="square" tIns="46575">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829967"/>
            <a:ext cx="3037840" cy="464820"/>
          </a:xfrm>
          <a:prstGeom prst="rect">
            <a:avLst/>
          </a:prstGeom>
          <a:noFill/>
          <a:ln>
            <a:noFill/>
          </a:ln>
        </p:spPr>
        <p:txBody>
          <a:bodyPr anchorCtr="0" anchor="b" bIns="46575" lIns="93150" spcFirstLastPara="1" rIns="93150" wrap="square" tIns="4657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Gill Sans"/>
                <a:ea typeface="Gill Sans"/>
                <a:cs typeface="Gill Sans"/>
                <a:sym typeface="Gill Sans"/>
              </a:defRPr>
            </a:lvl1pPr>
            <a:lvl2pPr lvl="1"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2pPr>
            <a:lvl3pPr lvl="2"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3pPr>
            <a:lvl4pPr lvl="3"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4pPr>
            <a:lvl5pPr lvl="4" marR="0" rtl="0" algn="ctr">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5pPr>
            <a:lvl6pPr lvl="5"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6pPr>
            <a:lvl7pPr lvl="6"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7pPr>
            <a:lvl8pPr lvl="7"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8pPr>
            <a:lvl9pPr lvl="8" marR="0" rtl="0" algn="l">
              <a:lnSpc>
                <a:spcPct val="100000"/>
              </a:lnSpc>
              <a:spcBef>
                <a:spcPts val="0"/>
              </a:spcBef>
              <a:spcAft>
                <a:spcPts val="0"/>
              </a:spcAft>
              <a:buClr>
                <a:srgbClr val="000000"/>
              </a:buClr>
              <a:buSzPts val="1400"/>
              <a:buFont typeface="Arial"/>
              <a:buNone/>
              <a:defRPr b="0" i="0" sz="5600" u="none" cap="none" strike="noStrike">
                <a:solidFill>
                  <a:srgbClr val="000000"/>
                </a:solidFill>
                <a:latin typeface="Gill Sans"/>
                <a:ea typeface="Gill Sans"/>
                <a:cs typeface="Gill Sans"/>
                <a:sym typeface="Gill Sans"/>
              </a:defRPr>
            </a:lvl9pPr>
          </a:lstStyle>
          <a:p/>
        </p:txBody>
      </p:sp>
      <p:sp>
        <p:nvSpPr>
          <p:cNvPr id="8" name="Google Shape;8;n"/>
          <p:cNvSpPr txBox="1"/>
          <p:nvPr>
            <p:ph idx="12" type="sldNum"/>
          </p:nvPr>
        </p:nvSpPr>
        <p:spPr>
          <a:xfrm>
            <a:off x="3970938" y="8829967"/>
            <a:ext cx="3037840" cy="464820"/>
          </a:xfrm>
          <a:prstGeom prst="rect">
            <a:avLst/>
          </a:prstGeom>
          <a:noFill/>
          <a:ln>
            <a:noFill/>
          </a:ln>
        </p:spPr>
        <p:txBody>
          <a:bodyPr anchorCtr="0" anchor="b" bIns="46575" lIns="93150" spcFirstLastPara="1" rIns="93150" wrap="square" tIns="4657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Gill Sans"/>
                <a:ea typeface="Gill Sans"/>
                <a:cs typeface="Gill Sans"/>
                <a:sym typeface="Gill Sans"/>
              </a:rPr>
              <a:t>‹#›</a:t>
            </a:fld>
            <a:endParaRPr b="0" i="0" sz="1200" u="none" cap="none" strike="noStrike">
              <a:solidFill>
                <a:srgbClr val="000000"/>
              </a:solidFill>
              <a:latin typeface="Gill Sans"/>
              <a:ea typeface="Gill Sans"/>
              <a:cs typeface="Gill Sans"/>
              <a:sym typeface="Gill Sans"/>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notes"/>
          <p:cNvSpPr/>
          <p:nvPr>
            <p:ph idx="2" type="sldImg"/>
          </p:nvPr>
        </p:nvSpPr>
        <p:spPr>
          <a:xfrm>
            <a:off x="406400" y="696913"/>
            <a:ext cx="6197600" cy="34861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p1:notes"/>
          <p:cNvSpPr txBox="1"/>
          <p:nvPr>
            <p:ph idx="1" type="body"/>
          </p:nvPr>
        </p:nvSpPr>
        <p:spPr>
          <a:xfrm>
            <a:off x="701040" y="4415790"/>
            <a:ext cx="5608320" cy="4183380"/>
          </a:xfrm>
          <a:prstGeom prst="rect">
            <a:avLst/>
          </a:prstGeom>
          <a:noFill/>
          <a:ln>
            <a:noFill/>
          </a:ln>
        </p:spPr>
        <p:txBody>
          <a:bodyPr anchorCtr="0" anchor="t" bIns="46575" lIns="93150" spcFirstLastPara="1" rIns="93150" wrap="square" tIns="46575">
            <a:noAutofit/>
          </a:bodyPr>
          <a:lstStyle/>
          <a:p>
            <a:pPr indent="0" lvl="0" marL="0" rtl="0" algn="l">
              <a:lnSpc>
                <a:spcPct val="100000"/>
              </a:lnSpc>
              <a:spcBef>
                <a:spcPts val="0"/>
              </a:spcBef>
              <a:spcAft>
                <a:spcPts val="0"/>
              </a:spcAft>
              <a:buSzPts val="1400"/>
              <a:buNone/>
            </a:pPr>
            <a:r>
              <a:rPr lang="en-US"/>
              <a:t>Welcome back to Data Society! We have a great class ahead of us today.</a:t>
            </a:r>
            <a:endParaRPr/>
          </a:p>
        </p:txBody>
      </p:sp>
      <p:sp>
        <p:nvSpPr>
          <p:cNvPr id="268" name="Google Shape;268;p1:notes"/>
          <p:cNvSpPr txBox="1"/>
          <p:nvPr>
            <p:ph idx="12" type="sldNum"/>
          </p:nvPr>
        </p:nvSpPr>
        <p:spPr>
          <a:xfrm>
            <a:off x="3970938" y="8829967"/>
            <a:ext cx="3037840" cy="46482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10: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1" name="Google Shape;371;p10: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introduce the first way to create a table function, using quick table calculations available in the right-click dropdown menu. </a:t>
            </a:r>
            <a:r>
              <a:rPr b="1" lang="en-US"/>
              <a:t>WALK THROUGH</a:t>
            </a:r>
            <a:r>
              <a:rPr lang="en-US"/>
              <a:t> how to locate this menu.</a:t>
            </a:r>
            <a:endParaRPr/>
          </a:p>
        </p:txBody>
      </p:sp>
      <p:sp>
        <p:nvSpPr>
          <p:cNvPr id="372" name="Google Shape;372;p10: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11: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0" name="Google Shape;380;p11: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Clr>
                <a:schemeClr val="dk1"/>
              </a:buClr>
              <a:buSzPts val="1400"/>
              <a:buChar char="●"/>
            </a:pPr>
            <a:r>
              <a:rPr lang="en-US"/>
              <a:t>The purpose of this slide is to introduce the second way to create a table function, by selecting a measure and creating a calculated field. </a:t>
            </a:r>
            <a:r>
              <a:rPr b="1" lang="en-US"/>
              <a:t>WALK THROUGH</a:t>
            </a:r>
            <a:r>
              <a:rPr lang="en-US"/>
              <a:t> how to complete this process.</a:t>
            </a:r>
            <a:endParaRPr/>
          </a:p>
        </p:txBody>
      </p:sp>
      <p:sp>
        <p:nvSpPr>
          <p:cNvPr id="381" name="Google Shape;381;p11: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12: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3" name="Google Shape;393;p12: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demonstrate how to add a table function to the plot. </a:t>
            </a:r>
            <a:r>
              <a:rPr b="1" lang="en-US"/>
              <a:t>WALK THROUGH</a:t>
            </a:r>
            <a:r>
              <a:rPr lang="en-US"/>
              <a:t> how to add the ranked population formula to the data shelf. </a:t>
            </a:r>
            <a:r>
              <a:rPr b="1" lang="en-US"/>
              <a:t>ASK </a:t>
            </a:r>
            <a:r>
              <a:rPr lang="en-US"/>
              <a:t>students the question at the bottom of the slide and </a:t>
            </a:r>
            <a:r>
              <a:rPr b="1" lang="en-US"/>
              <a:t>COMMENT</a:t>
            </a:r>
            <a:r>
              <a:rPr lang="en-US"/>
              <a:t> on their responses.</a:t>
            </a:r>
            <a:endParaRPr/>
          </a:p>
        </p:txBody>
      </p:sp>
      <p:sp>
        <p:nvSpPr>
          <p:cNvPr id="394" name="Google Shape;394;p12: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13: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4" name="Google Shape;404;p13: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use the continent parameter to show how table calculations affect the structure of the data. </a:t>
            </a:r>
            <a:r>
              <a:rPr b="1" lang="en-US"/>
              <a:t>WALK THROUGH</a:t>
            </a:r>
            <a:r>
              <a:rPr lang="en-US"/>
              <a:t> how to complete these steps.</a:t>
            </a:r>
            <a:endParaRPr/>
          </a:p>
        </p:txBody>
      </p:sp>
      <p:sp>
        <p:nvSpPr>
          <p:cNvPr id="405" name="Google Shape;405;p13: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p14: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6" name="Google Shape;416;p14: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encourage students to toggle between two different but related data visualizations, one that uses the Population Rank table function, and one that does not.</a:t>
            </a:r>
            <a:endParaRPr/>
          </a:p>
        </p:txBody>
      </p:sp>
      <p:sp>
        <p:nvSpPr>
          <p:cNvPr id="417" name="Google Shape;417;p14: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15: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1" name="Google Shape;431;p15: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simultaneously show two different but related data visualizations to represent how table functions affect data. </a:t>
            </a:r>
            <a:r>
              <a:rPr b="1" lang="en-US"/>
              <a:t>EXPLAIN</a:t>
            </a:r>
            <a:r>
              <a:rPr lang="en-US"/>
              <a:t> that in this case, the table function changes the rank order of various countries based on whether it is used (i.e. aggregating by continent) or not.</a:t>
            </a:r>
            <a:endParaRPr/>
          </a:p>
        </p:txBody>
      </p:sp>
      <p:sp>
        <p:nvSpPr>
          <p:cNvPr id="432" name="Google Shape;432;p15: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16: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1" name="Google Shape;441;p16: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0" lvl="0" marL="0" rtl="0" algn="l">
              <a:lnSpc>
                <a:spcPct val="100000"/>
              </a:lnSpc>
              <a:spcBef>
                <a:spcPts val="0"/>
              </a:spcBef>
              <a:spcAft>
                <a:spcPts val="0"/>
              </a:spcAft>
              <a:buSzPts val="1400"/>
              <a:buNone/>
            </a:pPr>
            <a:r>
              <a:t/>
            </a:r>
            <a:endParaRPr/>
          </a:p>
        </p:txBody>
      </p:sp>
      <p:sp>
        <p:nvSpPr>
          <p:cNvPr id="442" name="Google Shape;442;p16: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17: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0" name="Google Shape;450;p17: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explain the two dimensions of a table function: its directionality, and its scope. </a:t>
            </a:r>
            <a:r>
              <a:rPr b="1" lang="en-US"/>
              <a:t>EXPLAIN</a:t>
            </a:r>
            <a:r>
              <a:rPr lang="en-US"/>
              <a:t> that </a:t>
            </a:r>
            <a:r>
              <a:rPr b="1" lang="en-US"/>
              <a:t>addressing fields</a:t>
            </a:r>
            <a:r>
              <a:rPr lang="en-US"/>
              <a:t> define the direction of the function, while </a:t>
            </a:r>
            <a:r>
              <a:rPr b="1" lang="en-US"/>
              <a:t>partitioning fields</a:t>
            </a:r>
            <a:r>
              <a:rPr lang="en-US"/>
              <a:t> divide the data, and thus change the function’s scope.</a:t>
            </a:r>
            <a:endParaRPr/>
          </a:p>
        </p:txBody>
      </p:sp>
      <p:sp>
        <p:nvSpPr>
          <p:cNvPr id="451" name="Google Shape;451;p17: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p18: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9" name="Google Shape;459;p18: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show what happens when “Continent” is used as an addressing field in the table function.</a:t>
            </a:r>
            <a:endParaRPr/>
          </a:p>
        </p:txBody>
      </p:sp>
      <p:sp>
        <p:nvSpPr>
          <p:cNvPr id="460" name="Google Shape;460;p18: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19: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0" name="Google Shape;470;p19: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Clr>
                <a:schemeClr val="dk1"/>
              </a:buClr>
              <a:buSzPts val="1400"/>
              <a:buChar char="●"/>
            </a:pPr>
            <a:r>
              <a:rPr lang="en-US"/>
              <a:t>The purpose of this slide is to show what happens when “Continent” is used as an partitioning field in the table function. </a:t>
            </a:r>
            <a:r>
              <a:rPr b="1" lang="en-US"/>
              <a:t>EXPLAIN</a:t>
            </a:r>
            <a:r>
              <a:rPr lang="en-US"/>
              <a:t> that the same Measurement can be used for both!</a:t>
            </a:r>
            <a:endParaRPr/>
          </a:p>
          <a:p>
            <a:pPr indent="0" lvl="0" marL="0" rtl="0" algn="l">
              <a:lnSpc>
                <a:spcPct val="100000"/>
              </a:lnSpc>
              <a:spcBef>
                <a:spcPts val="0"/>
              </a:spcBef>
              <a:spcAft>
                <a:spcPts val="0"/>
              </a:spcAft>
              <a:buSzPts val="1400"/>
              <a:buNone/>
            </a:pPr>
            <a:r>
              <a:t/>
            </a:r>
            <a:endParaRPr/>
          </a:p>
        </p:txBody>
      </p:sp>
      <p:sp>
        <p:nvSpPr>
          <p:cNvPr id="471" name="Google Shape;471;p19: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3" name="Google Shape;273;p2: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Clr>
                <a:schemeClr val="dk1"/>
              </a:buClr>
              <a:buSzPts val="1400"/>
              <a:buChar char="●"/>
            </a:pPr>
            <a:r>
              <a:rPr lang="en-US"/>
              <a:t>The purpose of this slide is to recap the basic elements of Tableau function syntax.</a:t>
            </a:r>
            <a:endParaRPr/>
          </a:p>
        </p:txBody>
      </p:sp>
      <p:sp>
        <p:nvSpPr>
          <p:cNvPr id="274" name="Google Shape;274;p2: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20: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0" lvl="0" marL="0" rtl="0" algn="l">
              <a:lnSpc>
                <a:spcPct val="100000"/>
              </a:lnSpc>
              <a:spcBef>
                <a:spcPts val="0"/>
              </a:spcBef>
              <a:spcAft>
                <a:spcPts val="0"/>
              </a:spcAft>
              <a:buSzPts val="1400"/>
              <a:buNone/>
            </a:pPr>
            <a:r>
              <a:t/>
            </a:r>
            <a:endParaRPr/>
          </a:p>
        </p:txBody>
      </p:sp>
      <p:sp>
        <p:nvSpPr>
          <p:cNvPr id="481" name="Google Shape;481;p20: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21: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0" lvl="0" marL="0" rtl="0" algn="l">
              <a:lnSpc>
                <a:spcPct val="100000"/>
              </a:lnSpc>
              <a:spcBef>
                <a:spcPts val="0"/>
              </a:spcBef>
              <a:spcAft>
                <a:spcPts val="0"/>
              </a:spcAft>
              <a:buSzPts val="1400"/>
              <a:buNone/>
            </a:pPr>
            <a:r>
              <a:t/>
            </a:r>
            <a:endParaRPr/>
          </a:p>
        </p:txBody>
      </p:sp>
      <p:sp>
        <p:nvSpPr>
          <p:cNvPr id="487" name="Google Shape;487;p21: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22: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3" name="Google Shape;493;p22: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0" lvl="0" marL="0" rtl="0" algn="l">
              <a:lnSpc>
                <a:spcPct val="100000"/>
              </a:lnSpc>
              <a:spcBef>
                <a:spcPts val="0"/>
              </a:spcBef>
              <a:spcAft>
                <a:spcPts val="0"/>
              </a:spcAft>
              <a:buSzPts val="1400"/>
              <a:buNone/>
            </a:pPr>
            <a:r>
              <a:t/>
            </a:r>
            <a:endParaRPr/>
          </a:p>
        </p:txBody>
      </p:sp>
      <p:sp>
        <p:nvSpPr>
          <p:cNvPr id="494" name="Google Shape;494;p22: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37: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3" name="Google Shape;503;p37: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0" lvl="0" marL="0" rtl="0" algn="l">
              <a:lnSpc>
                <a:spcPct val="100000"/>
              </a:lnSpc>
              <a:spcBef>
                <a:spcPts val="0"/>
              </a:spcBef>
              <a:spcAft>
                <a:spcPts val="0"/>
              </a:spcAft>
              <a:buSzPts val="1400"/>
              <a:buNone/>
            </a:pPr>
            <a:r>
              <a:t/>
            </a:r>
            <a:endParaRPr/>
          </a:p>
        </p:txBody>
      </p:sp>
      <p:sp>
        <p:nvSpPr>
          <p:cNvPr id="504" name="Google Shape;504;p37: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3: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p3: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introduce the typology of functions native to Tableau. </a:t>
            </a:r>
            <a:r>
              <a:rPr b="1" lang="en-US"/>
              <a:t>COMPARE</a:t>
            </a:r>
            <a:r>
              <a:rPr lang="en-US"/>
              <a:t> these categories to the function types in SQL. </a:t>
            </a:r>
            <a:r>
              <a:rPr b="1" lang="en-US"/>
              <a:t>EXPLAIN</a:t>
            </a:r>
            <a:r>
              <a:rPr lang="en-US"/>
              <a:t> what some of these function types mean, especially Number Functions and Aggregate Functions (since they’re the next function types you’ll be exploring in detail on Day 4).</a:t>
            </a:r>
            <a:endParaRPr/>
          </a:p>
        </p:txBody>
      </p:sp>
      <p:sp>
        <p:nvSpPr>
          <p:cNvPr id="295" name="Google Shape;295;p3: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4: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8" name="Google Shape;308;p4: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Clr>
                <a:schemeClr val="dk1"/>
              </a:buClr>
              <a:buSzPts val="1400"/>
              <a:buChar char="●"/>
            </a:pPr>
            <a:r>
              <a:rPr lang="en-US"/>
              <a:t>The purpose of this slide is to recap the basic elements of control flow using Tableau function syntax.</a:t>
            </a:r>
            <a:endParaRPr/>
          </a:p>
        </p:txBody>
      </p:sp>
      <p:sp>
        <p:nvSpPr>
          <p:cNvPr id="309" name="Google Shape;309;p4: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5: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8" name="Google Shape;328;p5: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remind students to save their work.</a:t>
            </a:r>
            <a:endParaRPr/>
          </a:p>
        </p:txBody>
      </p:sp>
      <p:sp>
        <p:nvSpPr>
          <p:cNvPr id="329" name="Google Shape;329;p5: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6: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6" name="Google Shape;336;p6: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SzPts val="1400"/>
              <a:buChar char="●"/>
            </a:pPr>
            <a:r>
              <a:rPr lang="en-US"/>
              <a:t>The purpose of this slide is to allow students some time to watch a quick introductory video about table calculations before introducing the topic in the slides. </a:t>
            </a:r>
            <a:r>
              <a:rPr b="1" lang="en-US"/>
              <a:t>Video length is approx. 4 minutes.</a:t>
            </a:r>
            <a:endParaRPr/>
          </a:p>
        </p:txBody>
      </p:sp>
      <p:sp>
        <p:nvSpPr>
          <p:cNvPr id="337" name="Google Shape;337;p6: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7: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5" name="Google Shape;345;p7: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0" lvl="0" marL="0" rtl="0" algn="l">
              <a:lnSpc>
                <a:spcPct val="100000"/>
              </a:lnSpc>
              <a:spcBef>
                <a:spcPts val="0"/>
              </a:spcBef>
              <a:spcAft>
                <a:spcPts val="0"/>
              </a:spcAft>
              <a:buSzPts val="1400"/>
              <a:buNone/>
            </a:pPr>
            <a:r>
              <a:t/>
            </a:r>
            <a:endParaRPr/>
          </a:p>
        </p:txBody>
      </p:sp>
      <p:sp>
        <p:nvSpPr>
          <p:cNvPr id="346" name="Google Shape;346;p7: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8: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3" name="Google Shape;353;p8: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Clr>
                <a:schemeClr val="dk1"/>
              </a:buClr>
              <a:buSzPts val="1400"/>
              <a:buChar char="●"/>
            </a:pPr>
            <a:r>
              <a:rPr lang="en-US"/>
              <a:t>The purpose of this slide is to offer an overview of table calculations. </a:t>
            </a:r>
            <a:r>
              <a:rPr b="1" lang="en-US"/>
              <a:t>DEFINE </a:t>
            </a:r>
            <a:r>
              <a:rPr lang="en-US"/>
              <a:t>the term, and </a:t>
            </a:r>
            <a:r>
              <a:rPr b="1" lang="en-US"/>
              <a:t>EXPLAIN</a:t>
            </a:r>
            <a:r>
              <a:rPr lang="en-US"/>
              <a:t> how table calculations are based </a:t>
            </a:r>
            <a:r>
              <a:rPr i="1" lang="en-US"/>
              <a:t>only</a:t>
            </a:r>
            <a:r>
              <a:rPr lang="en-US"/>
              <a:t> on the visualization view.</a:t>
            </a:r>
            <a:endParaRPr/>
          </a:p>
        </p:txBody>
      </p:sp>
      <p:sp>
        <p:nvSpPr>
          <p:cNvPr id="354" name="Google Shape;354;p8: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9:notes"/>
          <p:cNvSpPr/>
          <p:nvPr>
            <p:ph idx="2" type="sldImg"/>
          </p:nvPr>
        </p:nvSpPr>
        <p:spPr>
          <a:xfrm>
            <a:off x="406400" y="696913"/>
            <a:ext cx="6197700" cy="34863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2" name="Google Shape;362;p9:notes"/>
          <p:cNvSpPr txBox="1"/>
          <p:nvPr>
            <p:ph idx="1" type="body"/>
          </p:nvPr>
        </p:nvSpPr>
        <p:spPr>
          <a:xfrm>
            <a:off x="701040" y="4415790"/>
            <a:ext cx="5608200" cy="4183500"/>
          </a:xfrm>
          <a:prstGeom prst="rect">
            <a:avLst/>
          </a:prstGeom>
          <a:noFill/>
          <a:ln>
            <a:noFill/>
          </a:ln>
        </p:spPr>
        <p:txBody>
          <a:bodyPr anchorCtr="0" anchor="t" bIns="46575" lIns="93150" spcFirstLastPara="1" rIns="93150" wrap="square" tIns="46575">
            <a:noAutofit/>
          </a:bodyPr>
          <a:lstStyle/>
          <a:p>
            <a:pPr indent="-317500" lvl="0" marL="457200" rtl="0" algn="l">
              <a:lnSpc>
                <a:spcPct val="100000"/>
              </a:lnSpc>
              <a:spcBef>
                <a:spcPts val="0"/>
              </a:spcBef>
              <a:spcAft>
                <a:spcPts val="0"/>
              </a:spcAft>
              <a:buClr>
                <a:schemeClr val="dk1"/>
              </a:buClr>
              <a:buSzPts val="1400"/>
              <a:buChar char="●"/>
            </a:pPr>
            <a:r>
              <a:rPr lang="en-US"/>
              <a:t>The purpose of this slide is to create the visualization that will serve as the basis for the table function built and applied over the rest of this section. </a:t>
            </a:r>
            <a:r>
              <a:rPr b="1" lang="en-US"/>
              <a:t>WALK THROUGH</a:t>
            </a:r>
            <a:r>
              <a:rPr lang="en-US"/>
              <a:t> how to produce this visualization as specified on the slide.</a:t>
            </a:r>
            <a:endParaRPr/>
          </a:p>
        </p:txBody>
      </p:sp>
      <p:sp>
        <p:nvSpPr>
          <p:cNvPr id="363" name="Google Shape;363;p9:notes"/>
          <p:cNvSpPr txBox="1"/>
          <p:nvPr>
            <p:ph idx="12" type="sldNum"/>
          </p:nvPr>
        </p:nvSpPr>
        <p:spPr>
          <a:xfrm>
            <a:off x="3970938" y="8829967"/>
            <a:ext cx="3037800" cy="464700"/>
          </a:xfrm>
          <a:prstGeom prst="rect">
            <a:avLst/>
          </a:prstGeom>
          <a:noFill/>
          <a:ln>
            <a:noFill/>
          </a:ln>
        </p:spPr>
        <p:txBody>
          <a:bodyPr anchorCtr="0" anchor="b" bIns="46575" lIns="93150" spcFirstLastPara="1" rIns="93150" wrap="square" tIns="46575">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hyperlink" Target="https://goo.gl/maps/kBUSowm8acoNevJ4A" TargetMode="External"/><Relationship Id="rId4" Type="http://schemas.openxmlformats.org/officeDocument/2006/relationships/hyperlink" Target="https://goo.gl/maps/kBUSowm8acoNevJ4A" TargetMode="External"/><Relationship Id="rId5" Type="http://schemas.openxmlformats.org/officeDocument/2006/relationships/hyperlink" Target="https://goo.gl/maps/kBUSowm8acoNevJ4A"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1.png"/><Relationship Id="rId4" Type="http://schemas.openxmlformats.org/officeDocument/2006/relationships/image" Target="../media/image17.png"/><Relationship Id="rId5" Type="http://schemas.openxmlformats.org/officeDocument/2006/relationships/image" Target="../media/image2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type="title">
  <p:cSld name="TITLE">
    <p:spTree>
      <p:nvGrpSpPr>
        <p:cNvPr id="16" name="Shape 16"/>
        <p:cNvGrpSpPr/>
        <p:nvPr/>
      </p:nvGrpSpPr>
      <p:grpSpPr>
        <a:xfrm>
          <a:off x="0" y="0"/>
          <a:ext cx="0" cy="0"/>
          <a:chOff x="0" y="0"/>
          <a:chExt cx="0" cy="0"/>
        </a:xfrm>
      </p:grpSpPr>
      <p:sp>
        <p:nvSpPr>
          <p:cNvPr id="17" name="Google Shape;17;p2"/>
          <p:cNvSpPr txBox="1"/>
          <p:nvPr>
            <p:ph type="ctrTitle"/>
          </p:nvPr>
        </p:nvSpPr>
        <p:spPr>
          <a:xfrm>
            <a:off x="1144200" y="7701025"/>
            <a:ext cx="11673300" cy="4508100"/>
          </a:xfrm>
          <a:prstGeom prst="rect">
            <a:avLst/>
          </a:prstGeom>
          <a:noFill/>
          <a:ln>
            <a:noFill/>
          </a:ln>
        </p:spPr>
        <p:txBody>
          <a:bodyPr anchorCtr="0" anchor="t" bIns="182850" lIns="182850" spcFirstLastPara="1" rIns="182850" wrap="square" tIns="182850">
            <a:noAutofit/>
          </a:bodyPr>
          <a:lstStyle>
            <a:lvl1pPr lvl="0" algn="l">
              <a:lnSpc>
                <a:spcPct val="115000"/>
              </a:lnSpc>
              <a:spcBef>
                <a:spcPts val="0"/>
              </a:spcBef>
              <a:spcAft>
                <a:spcPts val="0"/>
              </a:spcAft>
              <a:buSzPts val="4000"/>
              <a:buNone/>
              <a:defRPr sz="6400">
                <a:solidFill>
                  <a:schemeClr val="accent5"/>
                </a:solidFill>
              </a:defRPr>
            </a:lvl1pPr>
            <a:lvl2pPr lvl="1" algn="l">
              <a:lnSpc>
                <a:spcPct val="115000"/>
              </a:lnSpc>
              <a:spcBef>
                <a:spcPts val="0"/>
              </a:spcBef>
              <a:spcAft>
                <a:spcPts val="0"/>
              </a:spcAft>
              <a:buSzPts val="10400"/>
              <a:buNone/>
              <a:defRPr sz="12500"/>
            </a:lvl2pPr>
            <a:lvl3pPr lvl="2" algn="l">
              <a:lnSpc>
                <a:spcPct val="115000"/>
              </a:lnSpc>
              <a:spcBef>
                <a:spcPts val="0"/>
              </a:spcBef>
              <a:spcAft>
                <a:spcPts val="0"/>
              </a:spcAft>
              <a:buSzPts val="10400"/>
              <a:buNone/>
              <a:defRPr sz="12500"/>
            </a:lvl3pPr>
            <a:lvl4pPr lvl="3" algn="l">
              <a:lnSpc>
                <a:spcPct val="115000"/>
              </a:lnSpc>
              <a:spcBef>
                <a:spcPts val="0"/>
              </a:spcBef>
              <a:spcAft>
                <a:spcPts val="0"/>
              </a:spcAft>
              <a:buSzPts val="10400"/>
              <a:buNone/>
              <a:defRPr sz="12500"/>
            </a:lvl4pPr>
            <a:lvl5pPr lvl="4" algn="l">
              <a:lnSpc>
                <a:spcPct val="115000"/>
              </a:lnSpc>
              <a:spcBef>
                <a:spcPts val="0"/>
              </a:spcBef>
              <a:spcAft>
                <a:spcPts val="0"/>
              </a:spcAft>
              <a:buSzPts val="10400"/>
              <a:buNone/>
              <a:defRPr sz="12500"/>
            </a:lvl5pPr>
            <a:lvl6pPr lvl="5" algn="l">
              <a:lnSpc>
                <a:spcPct val="115000"/>
              </a:lnSpc>
              <a:spcBef>
                <a:spcPts val="0"/>
              </a:spcBef>
              <a:spcAft>
                <a:spcPts val="0"/>
              </a:spcAft>
              <a:buSzPts val="10400"/>
              <a:buNone/>
              <a:defRPr sz="12500"/>
            </a:lvl6pPr>
            <a:lvl7pPr lvl="6" algn="l">
              <a:lnSpc>
                <a:spcPct val="115000"/>
              </a:lnSpc>
              <a:spcBef>
                <a:spcPts val="0"/>
              </a:spcBef>
              <a:spcAft>
                <a:spcPts val="0"/>
              </a:spcAft>
              <a:buSzPts val="10400"/>
              <a:buNone/>
              <a:defRPr sz="12500"/>
            </a:lvl7pPr>
            <a:lvl8pPr lvl="7" algn="l">
              <a:lnSpc>
                <a:spcPct val="115000"/>
              </a:lnSpc>
              <a:spcBef>
                <a:spcPts val="0"/>
              </a:spcBef>
              <a:spcAft>
                <a:spcPts val="0"/>
              </a:spcAft>
              <a:buSzPts val="10400"/>
              <a:buNone/>
              <a:defRPr sz="12500"/>
            </a:lvl8pPr>
            <a:lvl9pPr lvl="8" algn="l">
              <a:lnSpc>
                <a:spcPct val="115000"/>
              </a:lnSpc>
              <a:spcBef>
                <a:spcPts val="0"/>
              </a:spcBef>
              <a:spcAft>
                <a:spcPts val="0"/>
              </a:spcAft>
              <a:buSzPts val="10400"/>
              <a:buNone/>
              <a:defRPr sz="12500"/>
            </a:lvl9pPr>
          </a:lstStyle>
          <a:p/>
        </p:txBody>
      </p:sp>
      <p:pic>
        <p:nvPicPr>
          <p:cNvPr id="18" name="Google Shape;18;p2"/>
          <p:cNvPicPr preferRelativeResize="0"/>
          <p:nvPr/>
        </p:nvPicPr>
        <p:blipFill rotWithShape="1">
          <a:blip r:embed="rId2">
            <a:alphaModFix/>
          </a:blip>
          <a:srcRect b="-931" l="0" r="0" t="-1484"/>
          <a:stretch/>
        </p:blipFill>
        <p:spPr>
          <a:xfrm>
            <a:off x="12817402" y="1958940"/>
            <a:ext cx="10828799" cy="10250279"/>
          </a:xfrm>
          <a:prstGeom prst="rect">
            <a:avLst/>
          </a:prstGeom>
          <a:noFill/>
          <a:ln>
            <a:noFill/>
          </a:ln>
        </p:spPr>
      </p:pic>
      <p:pic>
        <p:nvPicPr>
          <p:cNvPr id="19" name="Google Shape;19;p2"/>
          <p:cNvPicPr preferRelativeResize="0"/>
          <p:nvPr/>
        </p:nvPicPr>
        <p:blipFill rotWithShape="1">
          <a:blip r:embed="rId3">
            <a:alphaModFix/>
          </a:blip>
          <a:srcRect b="0" l="0" r="0" t="0"/>
          <a:stretch/>
        </p:blipFill>
        <p:spPr>
          <a:xfrm>
            <a:off x="1144202" y="6504666"/>
            <a:ext cx="10828824" cy="85419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bout this course">
  <p:cSld name="About this course">
    <p:spTree>
      <p:nvGrpSpPr>
        <p:cNvPr id="70" name="Shape 70"/>
        <p:cNvGrpSpPr/>
        <p:nvPr/>
      </p:nvGrpSpPr>
      <p:grpSpPr>
        <a:xfrm>
          <a:off x="0" y="0"/>
          <a:ext cx="0" cy="0"/>
          <a:chOff x="0" y="0"/>
          <a:chExt cx="0" cy="0"/>
        </a:xfrm>
      </p:grpSpPr>
      <p:sp>
        <p:nvSpPr>
          <p:cNvPr id="71" name="Google Shape;71;p11"/>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72" name="Google Shape;72;p11"/>
          <p:cNvPicPr preferRelativeResize="0"/>
          <p:nvPr/>
        </p:nvPicPr>
        <p:blipFill rotWithShape="1">
          <a:blip r:embed="rId2">
            <a:alphaModFix/>
          </a:blip>
          <a:srcRect b="0" l="0" r="0" t="0"/>
          <a:stretch/>
        </p:blipFill>
        <p:spPr>
          <a:xfrm>
            <a:off x="14742831" y="3314742"/>
            <a:ext cx="7226830" cy="9120500"/>
          </a:xfrm>
          <a:prstGeom prst="rect">
            <a:avLst/>
          </a:prstGeom>
          <a:noFill/>
          <a:ln>
            <a:noFill/>
          </a:ln>
        </p:spPr>
      </p:pic>
      <p:sp>
        <p:nvSpPr>
          <p:cNvPr id="73" name="Google Shape;73;p11"/>
          <p:cNvSpPr txBox="1"/>
          <p:nvPr/>
        </p:nvSpPr>
        <p:spPr>
          <a:xfrm>
            <a:off x="831200" y="1068660"/>
            <a:ext cx="9210300" cy="1644000"/>
          </a:xfrm>
          <a:prstGeom prst="rect">
            <a:avLst/>
          </a:prstGeom>
          <a:noFill/>
          <a:ln>
            <a:noFill/>
          </a:ln>
        </p:spPr>
        <p:txBody>
          <a:bodyPr anchorCtr="0" anchor="t" bIns="182850" lIns="182850" spcFirstLastPara="1" rIns="182850" wrap="square" tIns="182850">
            <a:normAutofit/>
          </a:bodyPr>
          <a:lstStyle/>
          <a:p>
            <a:pPr indent="0" lvl="0" marL="0" marR="0" rtl="0" algn="l">
              <a:lnSpc>
                <a:spcPct val="100000"/>
              </a:lnSpc>
              <a:spcBef>
                <a:spcPts val="0"/>
              </a:spcBef>
              <a:spcAft>
                <a:spcPts val="0"/>
              </a:spcAft>
              <a:buClr>
                <a:schemeClr val="dk1"/>
              </a:buClr>
              <a:buSzPts val="5600"/>
              <a:buFont typeface="Century Gothic"/>
              <a:buNone/>
            </a:pPr>
            <a:r>
              <a:rPr b="1" i="0" lang="en-US" sz="7200" u="none" cap="none" strike="noStrike">
                <a:solidFill>
                  <a:schemeClr val="dk1"/>
                </a:solidFill>
                <a:latin typeface="Century Gothic"/>
                <a:ea typeface="Century Gothic"/>
                <a:cs typeface="Century Gothic"/>
                <a:sym typeface="Century Gothic"/>
              </a:rPr>
              <a:t>About the course</a:t>
            </a:r>
            <a:endParaRPr b="0" i="0" sz="2800" u="none" cap="none" strike="noStrike">
              <a:solidFill>
                <a:srgbClr val="000000"/>
              </a:solidFill>
              <a:latin typeface="Arial"/>
              <a:ea typeface="Arial"/>
              <a:cs typeface="Arial"/>
              <a:sym typeface="Arial"/>
            </a:endParaRPr>
          </a:p>
        </p:txBody>
      </p:sp>
      <p:sp>
        <p:nvSpPr>
          <p:cNvPr id="74" name="Google Shape;74;p11"/>
          <p:cNvSpPr txBox="1"/>
          <p:nvPr>
            <p:ph idx="1" type="body"/>
          </p:nvPr>
        </p:nvSpPr>
        <p:spPr>
          <a:xfrm>
            <a:off x="831198" y="3314740"/>
            <a:ext cx="12970500" cy="9120600"/>
          </a:xfrm>
          <a:prstGeom prst="rect">
            <a:avLst/>
          </a:prstGeom>
          <a:solidFill>
            <a:schemeClr val="lt1"/>
          </a:solid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your instructor">
  <p:cSld name="Meet your instructor">
    <p:bg>
      <p:bgPr>
        <a:solidFill>
          <a:srgbClr val="422772"/>
        </a:solidFill>
      </p:bgPr>
    </p:bg>
    <p:spTree>
      <p:nvGrpSpPr>
        <p:cNvPr id="75" name="Shape 75"/>
        <p:cNvGrpSpPr/>
        <p:nvPr/>
      </p:nvGrpSpPr>
      <p:grpSpPr>
        <a:xfrm>
          <a:off x="0" y="0"/>
          <a:ext cx="0" cy="0"/>
          <a:chOff x="0" y="0"/>
          <a:chExt cx="0" cy="0"/>
        </a:xfrm>
      </p:grpSpPr>
      <p:sp>
        <p:nvSpPr>
          <p:cNvPr id="76" name="Google Shape;76;p12"/>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77" name="Google Shape;77;p12"/>
          <p:cNvSpPr txBox="1"/>
          <p:nvPr/>
        </p:nvSpPr>
        <p:spPr>
          <a:xfrm>
            <a:off x="812776" y="1070242"/>
            <a:ext cx="6007200" cy="4913400"/>
          </a:xfrm>
          <a:prstGeom prst="rect">
            <a:avLst/>
          </a:prstGeom>
          <a:noFill/>
          <a:ln>
            <a:noFill/>
          </a:ln>
        </p:spPr>
        <p:txBody>
          <a:bodyPr anchorCtr="0" anchor="t" bIns="182850" lIns="182850" spcFirstLastPara="1" rIns="182850" wrap="square" tIns="182850">
            <a:normAutofit/>
          </a:bodyPr>
          <a:lstStyle/>
          <a:p>
            <a:pPr indent="0" lvl="0" marL="0" marR="0" rtl="0" algn="l">
              <a:lnSpc>
                <a:spcPct val="100000"/>
              </a:lnSpc>
              <a:spcBef>
                <a:spcPts val="0"/>
              </a:spcBef>
              <a:spcAft>
                <a:spcPts val="0"/>
              </a:spcAft>
              <a:buClr>
                <a:srgbClr val="FFFFFF"/>
              </a:buClr>
              <a:buSzPts val="6400"/>
              <a:buFont typeface="Century Gothic"/>
              <a:buNone/>
            </a:pPr>
            <a:r>
              <a:rPr b="1" i="0" lang="en-US" sz="7200" u="none" cap="none" strike="noStrike">
                <a:solidFill>
                  <a:srgbClr val="FFFFFF"/>
                </a:solidFill>
                <a:latin typeface="Century Gothic"/>
                <a:ea typeface="Century Gothic"/>
                <a:cs typeface="Century Gothic"/>
                <a:sym typeface="Century Gothic"/>
              </a:rPr>
              <a:t>Meet your instructor</a:t>
            </a:r>
            <a:endParaRPr b="0" i="0" sz="2800" u="none" cap="none" strike="noStrike">
              <a:solidFill>
                <a:srgbClr val="000000"/>
              </a:solidFill>
              <a:latin typeface="Arial"/>
              <a:ea typeface="Arial"/>
              <a:cs typeface="Arial"/>
              <a:sym typeface="Arial"/>
            </a:endParaRPr>
          </a:p>
        </p:txBody>
      </p:sp>
      <p:sp>
        <p:nvSpPr>
          <p:cNvPr id="78" name="Google Shape;78;p12"/>
          <p:cNvSpPr txBox="1"/>
          <p:nvPr/>
        </p:nvSpPr>
        <p:spPr>
          <a:xfrm>
            <a:off x="22593222" y="12435244"/>
            <a:ext cx="1463100" cy="1049700"/>
          </a:xfrm>
          <a:prstGeom prst="rect">
            <a:avLst/>
          </a:prstGeom>
          <a:noFill/>
          <a:ln>
            <a:noFill/>
          </a:ln>
        </p:spPr>
        <p:txBody>
          <a:bodyPr anchorCtr="0" anchor="ctr" bIns="182850" lIns="182850" spcFirstLastPara="1" rIns="182850" wrap="square" tIns="182850">
            <a:normAutofit/>
          </a:bodyPr>
          <a:lstStyle/>
          <a:p>
            <a:pPr indent="0" lvl="0" marL="0" marR="0" rtl="0" algn="r">
              <a:lnSpc>
                <a:spcPct val="100000"/>
              </a:lnSpc>
              <a:spcBef>
                <a:spcPts val="0"/>
              </a:spcBef>
              <a:spcAft>
                <a:spcPts val="0"/>
              </a:spcAft>
              <a:buClr>
                <a:schemeClr val="accent1"/>
              </a:buClr>
              <a:buSzPts val="2400"/>
              <a:buFont typeface="Century Gothic"/>
              <a:buNone/>
            </a:pPr>
            <a:fld id="{00000000-1234-1234-1234-123412341234}" type="slidenum">
              <a:rPr b="0" i="0" lang="en-US" sz="2400" u="none" cap="none" strike="noStrike">
                <a:solidFill>
                  <a:schemeClr val="accent1"/>
                </a:solidFill>
                <a:latin typeface="Century Gothic"/>
                <a:ea typeface="Century Gothic"/>
                <a:cs typeface="Century Gothic"/>
                <a:sym typeface="Century Gothic"/>
              </a:rPr>
              <a:t>‹#›</a:t>
            </a:fld>
            <a:endParaRPr b="0" i="0" sz="2400" u="none" cap="none" strike="noStrike">
              <a:solidFill>
                <a:schemeClr val="accent1"/>
              </a:solidFill>
              <a:latin typeface="Century Gothic"/>
              <a:ea typeface="Century Gothic"/>
              <a:cs typeface="Century Gothic"/>
              <a:sym typeface="Century Gothic"/>
            </a:endParaRPr>
          </a:p>
        </p:txBody>
      </p:sp>
      <p:sp>
        <p:nvSpPr>
          <p:cNvPr id="79" name="Google Shape;79;p12"/>
          <p:cNvSpPr/>
          <p:nvPr/>
        </p:nvSpPr>
        <p:spPr>
          <a:xfrm>
            <a:off x="7964616" y="384904"/>
            <a:ext cx="14819100" cy="13337400"/>
          </a:xfrm>
          <a:prstGeom prst="ellipse">
            <a:avLst/>
          </a:prstGeom>
          <a:solidFill>
            <a:srgbClr val="FFFFFF"/>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80" name="Google Shape;80;p12"/>
          <p:cNvSpPr/>
          <p:nvPr/>
        </p:nvSpPr>
        <p:spPr>
          <a:xfrm>
            <a:off x="7256014" y="-252840"/>
            <a:ext cx="16236000" cy="14612400"/>
          </a:xfrm>
          <a:prstGeom prst="ellipse">
            <a:avLst/>
          </a:prstGeom>
          <a:noFill/>
          <a:ln cap="flat" cmpd="sng" w="9525">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81" name="Google Shape;81;p12"/>
          <p:cNvSpPr/>
          <p:nvPr/>
        </p:nvSpPr>
        <p:spPr>
          <a:xfrm>
            <a:off x="679614" y="6273344"/>
            <a:ext cx="3137700" cy="2823900"/>
          </a:xfrm>
          <a:prstGeom prst="ellipse">
            <a:avLst/>
          </a:prstGeom>
          <a:solidFill>
            <a:srgbClr val="FFFFFF"/>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82" name="Google Shape;82;p12"/>
          <p:cNvSpPr/>
          <p:nvPr/>
        </p:nvSpPr>
        <p:spPr>
          <a:xfrm>
            <a:off x="1137544" y="6444254"/>
            <a:ext cx="6890700" cy="6201600"/>
          </a:xfrm>
          <a:prstGeom prst="ellipse">
            <a:avLst/>
          </a:prstGeom>
          <a:solidFill>
            <a:schemeClr val="accent6"/>
          </a:solidFill>
          <a:ln>
            <a:noFill/>
          </a:ln>
        </p:spPr>
        <p:txBody>
          <a:bodyPr anchorCtr="0" anchor="ctr" bIns="219400" lIns="219400" spcFirstLastPara="1" rIns="219400" wrap="square" tIns="219400">
            <a:noAutofit/>
          </a:bodyPr>
          <a:lstStyle/>
          <a:p>
            <a:pPr indent="0" lvl="0" marL="0" marR="0" rtl="0" algn="ctr">
              <a:lnSpc>
                <a:spcPct val="100000"/>
              </a:lnSpc>
              <a:spcBef>
                <a:spcPts val="0"/>
              </a:spcBef>
              <a:spcAft>
                <a:spcPts val="0"/>
              </a:spcAft>
              <a:buClr>
                <a:srgbClr val="FF00FF"/>
              </a:buClr>
              <a:buSzPts val="1900"/>
              <a:buFont typeface="Century Gothic"/>
              <a:buNone/>
            </a:pPr>
            <a:r>
              <a:rPr b="0" i="0" lang="en-US" sz="1900" u="none" cap="none" strike="noStrike">
                <a:solidFill>
                  <a:srgbClr val="FF00FF"/>
                </a:solidFill>
                <a:latin typeface="Century Gothic"/>
                <a:ea typeface="Century Gothic"/>
                <a:cs typeface="Century Gothic"/>
                <a:sym typeface="Century Gothic"/>
              </a:rPr>
              <a:t>Cover with image; right-click and select clipping mask - circle</a:t>
            </a:r>
            <a:endParaRPr b="0" i="0" sz="1900" u="none" cap="none" strike="noStrike">
              <a:solidFill>
                <a:srgbClr val="FF00FF"/>
              </a:solidFill>
              <a:latin typeface="Century Gothic"/>
              <a:ea typeface="Century Gothic"/>
              <a:cs typeface="Century Gothic"/>
              <a:sym typeface="Century Gothic"/>
            </a:endParaRPr>
          </a:p>
        </p:txBody>
      </p:sp>
      <p:sp>
        <p:nvSpPr>
          <p:cNvPr id="83" name="Google Shape;83;p12"/>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1" i="0" lang="en-US" sz="2200" u="none" cap="none" strike="noStrike">
                <a:solidFill>
                  <a:schemeClr val="lt1"/>
                </a:solidFill>
                <a:latin typeface="Century Gothic"/>
                <a:ea typeface="Century Gothic"/>
                <a:cs typeface="Century Gothic"/>
                <a:sym typeface="Century Gothic"/>
              </a:rPr>
              <a:t>DATA SOCIETY © 2021</a:t>
            </a:r>
            <a:endParaRPr b="0" i="0" sz="2800" u="none" cap="none" strike="noStrike">
              <a:solidFill>
                <a:srgbClr val="000000"/>
              </a:solidFill>
              <a:latin typeface="Arial"/>
              <a:ea typeface="Arial"/>
              <a:cs typeface="Arial"/>
              <a:sym typeface="Arial"/>
            </a:endParaRPr>
          </a:p>
        </p:txBody>
      </p:sp>
      <p:sp>
        <p:nvSpPr>
          <p:cNvPr id="84" name="Google Shape;84;p12"/>
          <p:cNvSpPr txBox="1"/>
          <p:nvPr>
            <p:ph idx="1" type="body"/>
          </p:nvPr>
        </p:nvSpPr>
        <p:spPr>
          <a:xfrm>
            <a:off x="10188576" y="4848226"/>
            <a:ext cx="10217100" cy="6178500"/>
          </a:xfrm>
          <a:prstGeom prst="rect">
            <a:avLst/>
          </a:prstGeom>
          <a:noFill/>
          <a:ln>
            <a:noFill/>
          </a:ln>
        </p:spPr>
        <p:txBody>
          <a:bodyPr anchorCtr="0" anchor="t" bIns="182850" lIns="182850" spcFirstLastPara="1" rIns="182850" wrap="square" tIns="182850">
            <a:normAutofit/>
          </a:bodyPr>
          <a:lstStyle>
            <a:lvl1pPr indent="-228600" lvl="0" marL="457200" algn="l">
              <a:lnSpc>
                <a:spcPct val="115000"/>
              </a:lnSpc>
              <a:spcBef>
                <a:spcPts val="0"/>
              </a:spcBef>
              <a:spcAft>
                <a:spcPts val="0"/>
              </a:spcAft>
              <a:buSzPts val="3600"/>
              <a:buNone/>
              <a:defRPr sz="4000"/>
            </a:lvl1pPr>
            <a:lvl2pPr indent="-406400" lvl="1" marL="914400" algn="l">
              <a:lnSpc>
                <a:spcPct val="115000"/>
              </a:lnSpc>
              <a:spcBef>
                <a:spcPts val="0"/>
              </a:spcBef>
              <a:spcAft>
                <a:spcPts val="0"/>
              </a:spcAft>
              <a:buSzPts val="2800"/>
              <a:buChar char="○"/>
              <a:defRPr/>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85" name="Google Shape;85;p12"/>
          <p:cNvSpPr txBox="1"/>
          <p:nvPr>
            <p:ph idx="2" type="body"/>
          </p:nvPr>
        </p:nvSpPr>
        <p:spPr>
          <a:xfrm>
            <a:off x="10188576" y="2689226"/>
            <a:ext cx="10217100" cy="1660500"/>
          </a:xfrm>
          <a:prstGeom prst="rect">
            <a:avLst/>
          </a:prstGeom>
          <a:noFill/>
          <a:ln>
            <a:noFill/>
          </a:ln>
        </p:spPr>
        <p:txBody>
          <a:bodyPr anchorCtr="0" anchor="t" bIns="182850" lIns="182850" spcFirstLastPara="1" rIns="182850" wrap="square" tIns="182850">
            <a:normAutofit/>
          </a:bodyPr>
          <a:lstStyle>
            <a:lvl1pPr indent="-228600" lvl="0" marL="457200" algn="l">
              <a:lnSpc>
                <a:spcPct val="115000"/>
              </a:lnSpc>
              <a:spcBef>
                <a:spcPts val="0"/>
              </a:spcBef>
              <a:spcAft>
                <a:spcPts val="0"/>
              </a:spcAft>
              <a:buSzPts val="3600"/>
              <a:buNone/>
              <a:defRPr b="0" i="1" sz="5600"/>
            </a:lvl1pPr>
            <a:lvl2pPr indent="-406400" lvl="1" marL="914400" algn="l">
              <a:lnSpc>
                <a:spcPct val="115000"/>
              </a:lnSpc>
              <a:spcBef>
                <a:spcPts val="0"/>
              </a:spcBef>
              <a:spcAft>
                <a:spcPts val="0"/>
              </a:spcAft>
              <a:buSzPts val="2800"/>
              <a:buChar char="○"/>
              <a:defRPr/>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est practices for virtual learning">
  <p:cSld name="Best practices for virtual learning">
    <p:spTree>
      <p:nvGrpSpPr>
        <p:cNvPr id="86" name="Shape 86"/>
        <p:cNvGrpSpPr/>
        <p:nvPr/>
      </p:nvGrpSpPr>
      <p:grpSpPr>
        <a:xfrm>
          <a:off x="0" y="0"/>
          <a:ext cx="0" cy="0"/>
          <a:chOff x="0" y="0"/>
          <a:chExt cx="0" cy="0"/>
        </a:xfrm>
      </p:grpSpPr>
      <p:sp>
        <p:nvSpPr>
          <p:cNvPr id="87" name="Google Shape;87;p13"/>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88" name="Google Shape;88;p13"/>
          <p:cNvSpPr/>
          <p:nvPr/>
        </p:nvSpPr>
        <p:spPr>
          <a:xfrm>
            <a:off x="18148834" y="2470926"/>
            <a:ext cx="10352100" cy="9331500"/>
          </a:xfrm>
          <a:prstGeom prst="ellipse">
            <a:avLst/>
          </a:prstGeom>
          <a:noFill/>
          <a:ln cap="flat" cmpd="sng" w="38100">
            <a:solidFill>
              <a:srgbClr val="FF350F"/>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89" name="Google Shape;89;p13"/>
          <p:cNvSpPr/>
          <p:nvPr/>
        </p:nvSpPr>
        <p:spPr>
          <a:xfrm>
            <a:off x="19704866" y="3650338"/>
            <a:ext cx="7695900" cy="6937200"/>
          </a:xfrm>
          <a:prstGeom prst="ellipse">
            <a:avLst/>
          </a:prstGeom>
          <a:noFill/>
          <a:ln cap="flat" cmpd="sng" w="38100">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90" name="Google Shape;90;p13"/>
          <p:cNvSpPr txBox="1"/>
          <p:nvPr/>
        </p:nvSpPr>
        <p:spPr>
          <a:xfrm>
            <a:off x="831200" y="3430956"/>
            <a:ext cx="16438200" cy="8188800"/>
          </a:xfrm>
          <a:prstGeom prst="rect">
            <a:avLst/>
          </a:prstGeom>
          <a:noFill/>
          <a:ln>
            <a:noFill/>
          </a:ln>
        </p:spPr>
        <p:txBody>
          <a:bodyPr anchorCtr="0" anchor="t" bIns="91400" lIns="182850" spcFirstLastPara="1" rIns="182850" wrap="square" tIns="91400">
            <a:spAutoFit/>
          </a:bodyPr>
          <a:lstStyle/>
          <a:p>
            <a:pPr indent="-914400" lvl="0" marL="914400" marR="0" rtl="0" algn="l">
              <a:lnSpc>
                <a:spcPct val="100000"/>
              </a:lnSpc>
              <a:spcBef>
                <a:spcPts val="0"/>
              </a:spcBef>
              <a:spcAft>
                <a:spcPts val="0"/>
              </a:spcAft>
              <a:buClr>
                <a:schemeClr val="dk2"/>
              </a:buClr>
              <a:buSzPts val="4000"/>
              <a:buFont typeface="Century Gothic"/>
              <a:buAutoNum type="arabicPeriod"/>
            </a:pPr>
            <a:r>
              <a:rPr b="0" i="0" lang="en-US" sz="4000" u="none" cap="none" strike="noStrike">
                <a:solidFill>
                  <a:schemeClr val="dk2"/>
                </a:solidFill>
                <a:latin typeface="Century Gothic"/>
                <a:ea typeface="Century Gothic"/>
                <a:cs typeface="Century Gothic"/>
                <a:sym typeface="Century Gothic"/>
              </a:rPr>
              <a:t>Find a quiet place, free of as many distractions as possible. Headphones are recommended.</a:t>
            </a:r>
            <a:endParaRPr b="0" i="0" sz="2800" u="none" cap="none" strike="noStrike">
              <a:solidFill>
                <a:srgbClr val="000000"/>
              </a:solidFill>
              <a:latin typeface="Arial"/>
              <a:ea typeface="Arial"/>
              <a:cs typeface="Arial"/>
              <a:sym typeface="Arial"/>
            </a:endParaRPr>
          </a:p>
          <a:p>
            <a:pPr indent="-660400" lvl="0" marL="914400" marR="0" rtl="0" algn="l">
              <a:lnSpc>
                <a:spcPct val="100000"/>
              </a:lnSpc>
              <a:spcBef>
                <a:spcPts val="0"/>
              </a:spcBef>
              <a:spcAft>
                <a:spcPts val="0"/>
              </a:spcAft>
              <a:buClr>
                <a:schemeClr val="dk1"/>
              </a:buClr>
              <a:buSzPts val="4000"/>
              <a:buFont typeface="Century Gothic"/>
              <a:buNone/>
            </a:pPr>
            <a:r>
              <a:t/>
            </a:r>
            <a:endParaRPr b="0" i="0" sz="4000" u="none" cap="none" strike="noStrike">
              <a:solidFill>
                <a:schemeClr val="dk1"/>
              </a:solidFill>
              <a:latin typeface="Century Gothic"/>
              <a:ea typeface="Century Gothic"/>
              <a:cs typeface="Century Gothic"/>
              <a:sym typeface="Century Gothic"/>
            </a:endParaRPr>
          </a:p>
          <a:p>
            <a:pPr indent="-914400" lvl="0" marL="914400" marR="0" rtl="0" algn="l">
              <a:lnSpc>
                <a:spcPct val="100000"/>
              </a:lnSpc>
              <a:spcBef>
                <a:spcPts val="0"/>
              </a:spcBef>
              <a:spcAft>
                <a:spcPts val="0"/>
              </a:spcAft>
              <a:buClr>
                <a:schemeClr val="dk2"/>
              </a:buClr>
              <a:buSzPts val="4000"/>
              <a:buFont typeface="Century Gothic"/>
              <a:buAutoNum type="arabicPeriod"/>
            </a:pPr>
            <a:r>
              <a:rPr b="0" i="0" lang="en-US" sz="4000" u="none" cap="none" strike="noStrike">
                <a:solidFill>
                  <a:schemeClr val="dk2"/>
                </a:solidFill>
                <a:latin typeface="Century Gothic"/>
                <a:ea typeface="Century Gothic"/>
                <a:cs typeface="Century Gothic"/>
                <a:sym typeface="Century Gothic"/>
              </a:rPr>
              <a:t>Stay on mute unless you are speaking.</a:t>
            </a:r>
            <a:endParaRPr b="0" i="0" sz="2800" u="none" cap="none" strike="noStrike">
              <a:solidFill>
                <a:srgbClr val="000000"/>
              </a:solidFill>
              <a:latin typeface="Arial"/>
              <a:ea typeface="Arial"/>
              <a:cs typeface="Arial"/>
              <a:sym typeface="Arial"/>
            </a:endParaRPr>
          </a:p>
          <a:p>
            <a:pPr indent="-660400" lvl="0" marL="914400" marR="0" rtl="0" algn="l">
              <a:lnSpc>
                <a:spcPct val="100000"/>
              </a:lnSpc>
              <a:spcBef>
                <a:spcPts val="0"/>
              </a:spcBef>
              <a:spcAft>
                <a:spcPts val="0"/>
              </a:spcAft>
              <a:buClr>
                <a:schemeClr val="dk1"/>
              </a:buClr>
              <a:buSzPts val="4000"/>
              <a:buFont typeface="Century Gothic"/>
              <a:buNone/>
            </a:pPr>
            <a:r>
              <a:t/>
            </a:r>
            <a:endParaRPr b="0" i="0" sz="4000" u="none" cap="none" strike="noStrike">
              <a:solidFill>
                <a:schemeClr val="dk2"/>
              </a:solidFill>
              <a:latin typeface="Century Gothic"/>
              <a:ea typeface="Century Gothic"/>
              <a:cs typeface="Century Gothic"/>
              <a:sym typeface="Century Gothic"/>
            </a:endParaRPr>
          </a:p>
          <a:p>
            <a:pPr indent="-914400" lvl="0" marL="914400" marR="0" rtl="0" algn="l">
              <a:lnSpc>
                <a:spcPct val="100000"/>
              </a:lnSpc>
              <a:spcBef>
                <a:spcPts val="0"/>
              </a:spcBef>
              <a:spcAft>
                <a:spcPts val="0"/>
              </a:spcAft>
              <a:buClr>
                <a:schemeClr val="dk2"/>
              </a:buClr>
              <a:buSzPts val="4000"/>
              <a:buFont typeface="Century Gothic"/>
              <a:buAutoNum type="arabicPeriod"/>
            </a:pPr>
            <a:r>
              <a:rPr b="0" i="0" lang="en-US" sz="4000" u="none" cap="none" strike="noStrike">
                <a:solidFill>
                  <a:schemeClr val="dk2"/>
                </a:solidFill>
                <a:latin typeface="Century Gothic"/>
                <a:ea typeface="Century Gothic"/>
                <a:cs typeface="Century Gothic"/>
                <a:sym typeface="Century Gothic"/>
              </a:rPr>
              <a:t>Remove or silence alerts from cell phones, e-mail pop-ups, etc. </a:t>
            </a:r>
            <a:endParaRPr b="0" i="0" sz="2800" u="none" cap="none" strike="noStrike">
              <a:solidFill>
                <a:srgbClr val="000000"/>
              </a:solidFill>
              <a:latin typeface="Arial"/>
              <a:ea typeface="Arial"/>
              <a:cs typeface="Arial"/>
              <a:sym typeface="Arial"/>
            </a:endParaRPr>
          </a:p>
          <a:p>
            <a:pPr indent="-660400" lvl="0" marL="914400" marR="0" rtl="0" algn="l">
              <a:lnSpc>
                <a:spcPct val="100000"/>
              </a:lnSpc>
              <a:spcBef>
                <a:spcPts val="0"/>
              </a:spcBef>
              <a:spcAft>
                <a:spcPts val="0"/>
              </a:spcAft>
              <a:buClr>
                <a:schemeClr val="dk1"/>
              </a:buClr>
              <a:buSzPts val="4000"/>
              <a:buFont typeface="Century Gothic"/>
              <a:buNone/>
            </a:pPr>
            <a:r>
              <a:t/>
            </a:r>
            <a:endParaRPr b="0" i="0" sz="4000" u="none" cap="none" strike="noStrike">
              <a:solidFill>
                <a:schemeClr val="dk1"/>
              </a:solidFill>
              <a:latin typeface="Century Gothic"/>
              <a:ea typeface="Century Gothic"/>
              <a:cs typeface="Century Gothic"/>
              <a:sym typeface="Century Gothic"/>
            </a:endParaRPr>
          </a:p>
          <a:p>
            <a:pPr indent="-914400" lvl="0" marL="914400" marR="0" rtl="0" algn="l">
              <a:lnSpc>
                <a:spcPct val="100000"/>
              </a:lnSpc>
              <a:spcBef>
                <a:spcPts val="0"/>
              </a:spcBef>
              <a:spcAft>
                <a:spcPts val="0"/>
              </a:spcAft>
              <a:buClr>
                <a:schemeClr val="dk2"/>
              </a:buClr>
              <a:buSzPts val="4000"/>
              <a:buFont typeface="Century Gothic"/>
              <a:buAutoNum type="arabicPeriod"/>
            </a:pPr>
            <a:r>
              <a:rPr b="0" i="0" lang="en-US" sz="4000" u="none" cap="none" strike="noStrike">
                <a:solidFill>
                  <a:schemeClr val="dk2"/>
                </a:solidFill>
                <a:latin typeface="Century Gothic"/>
                <a:ea typeface="Century Gothic"/>
                <a:cs typeface="Century Gothic"/>
                <a:sym typeface="Century Gothic"/>
              </a:rPr>
              <a:t>Participate in activities and ask questions. This will be interactive!</a:t>
            </a:r>
            <a:endParaRPr b="0" i="0" sz="2800" u="none" cap="none" strike="noStrike">
              <a:solidFill>
                <a:srgbClr val="000000"/>
              </a:solidFill>
              <a:latin typeface="Arial"/>
              <a:ea typeface="Arial"/>
              <a:cs typeface="Arial"/>
              <a:sym typeface="Arial"/>
            </a:endParaRPr>
          </a:p>
          <a:p>
            <a:pPr indent="-660400" lvl="0" marL="914400" marR="0" rtl="0" algn="l">
              <a:lnSpc>
                <a:spcPct val="100000"/>
              </a:lnSpc>
              <a:spcBef>
                <a:spcPts val="0"/>
              </a:spcBef>
              <a:spcAft>
                <a:spcPts val="0"/>
              </a:spcAft>
              <a:buClr>
                <a:schemeClr val="dk1"/>
              </a:buClr>
              <a:buSzPts val="4000"/>
              <a:buFont typeface="Century Gothic"/>
              <a:buNone/>
            </a:pPr>
            <a:r>
              <a:t/>
            </a:r>
            <a:endParaRPr b="0" i="0" sz="4000" u="none" cap="none" strike="noStrike">
              <a:solidFill>
                <a:schemeClr val="dk1"/>
              </a:solidFill>
              <a:latin typeface="Century Gothic"/>
              <a:ea typeface="Century Gothic"/>
              <a:cs typeface="Century Gothic"/>
              <a:sym typeface="Century Gothic"/>
            </a:endParaRPr>
          </a:p>
          <a:p>
            <a:pPr indent="-914400" lvl="0" marL="914400" marR="0" rtl="0" algn="l">
              <a:lnSpc>
                <a:spcPct val="100000"/>
              </a:lnSpc>
              <a:spcBef>
                <a:spcPts val="0"/>
              </a:spcBef>
              <a:spcAft>
                <a:spcPts val="0"/>
              </a:spcAft>
              <a:buClr>
                <a:schemeClr val="dk2"/>
              </a:buClr>
              <a:buSzPts val="4000"/>
              <a:buFont typeface="Century Gothic"/>
              <a:buAutoNum type="arabicPeriod"/>
            </a:pPr>
            <a:r>
              <a:rPr b="0" i="0" lang="en-US" sz="4000" u="none" cap="none" strike="noStrike">
                <a:solidFill>
                  <a:schemeClr val="dk2"/>
                </a:solidFill>
                <a:latin typeface="Century Gothic"/>
                <a:ea typeface="Century Gothic"/>
                <a:cs typeface="Century Gothic"/>
                <a:sym typeface="Century Gothic"/>
              </a:rPr>
              <a:t>Give your honest feedback so we can troubleshoot problems and improve the course.</a:t>
            </a:r>
            <a:endParaRPr b="0" i="0" sz="2800" u="none" cap="none" strike="noStrike">
              <a:solidFill>
                <a:srgbClr val="000000"/>
              </a:solidFill>
              <a:latin typeface="Arial"/>
              <a:ea typeface="Arial"/>
              <a:cs typeface="Arial"/>
              <a:sym typeface="Arial"/>
            </a:endParaRPr>
          </a:p>
        </p:txBody>
      </p:sp>
      <p:sp>
        <p:nvSpPr>
          <p:cNvPr id="91" name="Google Shape;91;p13"/>
          <p:cNvSpPr txBox="1"/>
          <p:nvPr/>
        </p:nvSpPr>
        <p:spPr>
          <a:xfrm>
            <a:off x="831200" y="1068660"/>
            <a:ext cx="16085100" cy="1644000"/>
          </a:xfrm>
          <a:prstGeom prst="rect">
            <a:avLst/>
          </a:prstGeom>
          <a:noFill/>
          <a:ln>
            <a:noFill/>
          </a:ln>
        </p:spPr>
        <p:txBody>
          <a:bodyPr anchorCtr="0" anchor="t" bIns="182850" lIns="182850" spcFirstLastPara="1" rIns="182850" wrap="square" tIns="182850">
            <a:normAutofit/>
          </a:bodyPr>
          <a:lstStyle/>
          <a:p>
            <a:pPr indent="0" lvl="0" marL="0" marR="0" rtl="0" algn="l">
              <a:lnSpc>
                <a:spcPct val="100000"/>
              </a:lnSpc>
              <a:spcBef>
                <a:spcPts val="0"/>
              </a:spcBef>
              <a:spcAft>
                <a:spcPts val="0"/>
              </a:spcAft>
              <a:buClr>
                <a:schemeClr val="dk1"/>
              </a:buClr>
              <a:buSzPts val="5600"/>
              <a:buFont typeface="Century Gothic"/>
              <a:buNone/>
            </a:pPr>
            <a:r>
              <a:rPr b="1" i="0" lang="en-US" sz="7200" u="none" cap="none" strike="noStrike">
                <a:solidFill>
                  <a:schemeClr val="dk1"/>
                </a:solidFill>
                <a:latin typeface="Century Gothic"/>
                <a:ea typeface="Century Gothic"/>
                <a:cs typeface="Century Gothic"/>
                <a:sym typeface="Century Gothic"/>
              </a:rPr>
              <a:t>Best practices for virtual learning</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ass materials">
  <p:cSld name="Class materials">
    <p:spTree>
      <p:nvGrpSpPr>
        <p:cNvPr id="92" name="Shape 92"/>
        <p:cNvGrpSpPr/>
        <p:nvPr/>
      </p:nvGrpSpPr>
      <p:grpSpPr>
        <a:xfrm>
          <a:off x="0" y="0"/>
          <a:ext cx="0" cy="0"/>
          <a:chOff x="0" y="0"/>
          <a:chExt cx="0" cy="0"/>
        </a:xfrm>
      </p:grpSpPr>
      <p:sp>
        <p:nvSpPr>
          <p:cNvPr id="93" name="Google Shape;93;p14"/>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94" name="Google Shape;94;p14"/>
          <p:cNvSpPr/>
          <p:nvPr/>
        </p:nvSpPr>
        <p:spPr>
          <a:xfrm>
            <a:off x="14558758" y="3648534"/>
            <a:ext cx="9047700" cy="8155800"/>
          </a:xfrm>
          <a:prstGeom prst="ellipse">
            <a:avLst/>
          </a:prstGeom>
          <a:solidFill>
            <a:schemeClr val="accent5"/>
          </a:solidFill>
          <a:ln cap="flat" cmpd="sng" w="38100">
            <a:solidFill>
              <a:schemeClr val="lt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95" name="Google Shape;95;p14"/>
          <p:cNvSpPr/>
          <p:nvPr/>
        </p:nvSpPr>
        <p:spPr>
          <a:xfrm>
            <a:off x="11785600" y="1490452"/>
            <a:ext cx="6890700" cy="6201600"/>
          </a:xfrm>
          <a:prstGeom prst="ellipse">
            <a:avLst/>
          </a:prstGeom>
          <a:solidFill>
            <a:schemeClr val="dk1"/>
          </a:solidFill>
          <a:ln cap="flat" cmpd="sng" w="38100">
            <a:solidFill>
              <a:schemeClr val="dk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ctr">
              <a:lnSpc>
                <a:spcPct val="100000"/>
              </a:lnSpc>
              <a:spcBef>
                <a:spcPts val="0"/>
              </a:spcBef>
              <a:spcAft>
                <a:spcPts val="0"/>
              </a:spcAft>
              <a:buClr>
                <a:schemeClr val="dk1"/>
              </a:buClr>
              <a:buSzPts val="1900"/>
              <a:buFont typeface="Century Gothic"/>
              <a:buNone/>
            </a:pPr>
            <a:r>
              <a:t/>
            </a:r>
            <a:endParaRPr b="0" i="0" sz="1900" u="none" cap="none" strike="noStrike">
              <a:solidFill>
                <a:srgbClr val="FF00FF"/>
              </a:solidFill>
              <a:latin typeface="Century Gothic"/>
              <a:ea typeface="Century Gothic"/>
              <a:cs typeface="Century Gothic"/>
              <a:sym typeface="Century Gothic"/>
            </a:endParaRPr>
          </a:p>
        </p:txBody>
      </p:sp>
      <p:sp>
        <p:nvSpPr>
          <p:cNvPr id="96" name="Google Shape;96;p14"/>
          <p:cNvSpPr/>
          <p:nvPr/>
        </p:nvSpPr>
        <p:spPr>
          <a:xfrm>
            <a:off x="11243100" y="6858000"/>
            <a:ext cx="5216100" cy="4694400"/>
          </a:xfrm>
          <a:prstGeom prst="ellipse">
            <a:avLst/>
          </a:prstGeom>
          <a:solidFill>
            <a:schemeClr val="accent3"/>
          </a:solidFill>
          <a:ln>
            <a:noFill/>
          </a:ln>
        </p:spPr>
        <p:txBody>
          <a:bodyPr anchorCtr="0" anchor="ctr" bIns="219400" lIns="219400" spcFirstLastPara="1" rIns="219400" wrap="square" tIns="219400">
            <a:noAutofit/>
          </a:bodyPr>
          <a:lstStyle/>
          <a:p>
            <a:pPr indent="0" lvl="0" marL="0" marR="0" rtl="0" algn="ctr">
              <a:lnSpc>
                <a:spcPct val="100000"/>
              </a:lnSpc>
              <a:spcBef>
                <a:spcPts val="0"/>
              </a:spcBef>
              <a:spcAft>
                <a:spcPts val="0"/>
              </a:spcAft>
              <a:buClr>
                <a:schemeClr val="dk1"/>
              </a:buClr>
              <a:buSzPts val="1900"/>
              <a:buFont typeface="Century Gothic"/>
              <a:buNone/>
            </a:pPr>
            <a:r>
              <a:t/>
            </a:r>
            <a:endParaRPr b="0" i="0" sz="1900" u="none" cap="none" strike="noStrike">
              <a:solidFill>
                <a:srgbClr val="FF00FF"/>
              </a:solidFill>
              <a:latin typeface="Century Gothic"/>
              <a:ea typeface="Century Gothic"/>
              <a:cs typeface="Century Gothic"/>
              <a:sym typeface="Century Gothic"/>
            </a:endParaRPr>
          </a:p>
        </p:txBody>
      </p:sp>
      <p:sp>
        <p:nvSpPr>
          <p:cNvPr id="97" name="Google Shape;97;p14"/>
          <p:cNvSpPr txBox="1"/>
          <p:nvPr>
            <p:ph idx="1" type="body"/>
          </p:nvPr>
        </p:nvSpPr>
        <p:spPr>
          <a:xfrm>
            <a:off x="831200" y="2887578"/>
            <a:ext cx="10458600" cy="9547800"/>
          </a:xfrm>
          <a:prstGeom prst="rect">
            <a:avLst/>
          </a:prstGeom>
          <a:noFill/>
          <a:ln>
            <a:noFill/>
          </a:ln>
        </p:spPr>
        <p:txBody>
          <a:bodyPr anchorCtr="0" anchor="t" bIns="182850" lIns="182850" spcFirstLastPara="1" rIns="182850" wrap="square" tIns="182850">
            <a:noAutofit/>
          </a:bodyPr>
          <a:lstStyle>
            <a:lvl1pPr indent="-228600" lvl="0" marL="457200" algn="l">
              <a:lnSpc>
                <a:spcPct val="115000"/>
              </a:lnSpc>
              <a:spcBef>
                <a:spcPts val="0"/>
              </a:spcBef>
              <a:spcAft>
                <a:spcPts val="0"/>
              </a:spcAft>
              <a:buSzPts val="3600"/>
              <a:buFont typeface="Arial"/>
              <a:buNone/>
              <a:defRPr sz="4000"/>
            </a:lvl1pPr>
            <a:lvl2pPr indent="-228600" lvl="1" marL="914400" algn="l">
              <a:lnSpc>
                <a:spcPct val="115000"/>
              </a:lnSpc>
              <a:spcBef>
                <a:spcPts val="0"/>
              </a:spcBef>
              <a:spcAft>
                <a:spcPts val="0"/>
              </a:spcAft>
              <a:buSzPts val="2800"/>
              <a:buNone/>
              <a:defRPr sz="3600"/>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98" name="Google Shape;98;p14"/>
          <p:cNvSpPr/>
          <p:nvPr>
            <p:ph idx="2" type="pic"/>
          </p:nvPr>
        </p:nvSpPr>
        <p:spPr>
          <a:xfrm>
            <a:off x="12192000" y="7208800"/>
            <a:ext cx="6014100" cy="3878400"/>
          </a:xfrm>
          <a:prstGeom prst="rect">
            <a:avLst/>
          </a:prstGeom>
          <a:solidFill>
            <a:schemeClr val="lt1"/>
          </a:solidFill>
          <a:ln cap="flat" cmpd="sng" w="9525">
            <a:solidFill>
              <a:schemeClr val="dk1"/>
            </a:solidFill>
            <a:prstDash val="solid"/>
            <a:round/>
            <a:headEnd len="sm" w="sm" type="none"/>
            <a:tailEnd len="sm" w="sm" type="none"/>
          </a:ln>
        </p:spPr>
      </p:sp>
      <p:sp>
        <p:nvSpPr>
          <p:cNvPr id="99" name="Google Shape;99;p14"/>
          <p:cNvSpPr/>
          <p:nvPr>
            <p:ph idx="3" type="pic"/>
          </p:nvPr>
        </p:nvSpPr>
        <p:spPr>
          <a:xfrm>
            <a:off x="16279742" y="3383318"/>
            <a:ext cx="4468200" cy="5488500"/>
          </a:xfrm>
          <a:prstGeom prst="rect">
            <a:avLst/>
          </a:prstGeom>
          <a:solidFill>
            <a:schemeClr val="lt1"/>
          </a:solidFill>
          <a:ln cap="flat" cmpd="sng" w="9525">
            <a:solidFill>
              <a:schemeClr val="dk1"/>
            </a:solidFill>
            <a:prstDash val="solid"/>
            <a:round/>
            <a:headEnd len="sm" w="sm" type="none"/>
            <a:tailEnd len="sm" w="sm" type="none"/>
          </a:ln>
        </p:spPr>
      </p:sp>
      <p:sp>
        <p:nvSpPr>
          <p:cNvPr id="100" name="Google Shape;100;p14"/>
          <p:cNvSpPr txBox="1"/>
          <p:nvPr/>
        </p:nvSpPr>
        <p:spPr>
          <a:xfrm>
            <a:off x="831200" y="1068660"/>
            <a:ext cx="16085100" cy="1644000"/>
          </a:xfrm>
          <a:prstGeom prst="rect">
            <a:avLst/>
          </a:prstGeom>
          <a:noFill/>
          <a:ln>
            <a:noFill/>
          </a:ln>
        </p:spPr>
        <p:txBody>
          <a:bodyPr anchorCtr="0" anchor="t" bIns="182850" lIns="182850" spcFirstLastPara="1" rIns="182850" wrap="square" tIns="182850">
            <a:normAutofit/>
          </a:bodyPr>
          <a:lstStyle/>
          <a:p>
            <a:pPr indent="0" lvl="0" marL="0" marR="0" rtl="0" algn="l">
              <a:lnSpc>
                <a:spcPct val="100000"/>
              </a:lnSpc>
              <a:spcBef>
                <a:spcPts val="0"/>
              </a:spcBef>
              <a:spcAft>
                <a:spcPts val="0"/>
              </a:spcAft>
              <a:buClr>
                <a:schemeClr val="dk1"/>
              </a:buClr>
              <a:buSzPts val="5600"/>
              <a:buFont typeface="Century Gothic"/>
              <a:buNone/>
            </a:pPr>
            <a:r>
              <a:rPr b="1" i="0" lang="en-US" sz="7200" u="none" cap="none" strike="noStrike">
                <a:solidFill>
                  <a:schemeClr val="dk1"/>
                </a:solidFill>
                <a:latin typeface="Century Gothic"/>
                <a:ea typeface="Century Gothic"/>
                <a:cs typeface="Century Gothic"/>
                <a:sym typeface="Century Gothic"/>
              </a:rPr>
              <a:t>Class materials</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101" name="Shape 101"/>
        <p:cNvGrpSpPr/>
        <p:nvPr/>
      </p:nvGrpSpPr>
      <p:grpSpPr>
        <a:xfrm>
          <a:off x="0" y="0"/>
          <a:ext cx="0" cy="0"/>
          <a:chOff x="0" y="0"/>
          <a:chExt cx="0" cy="0"/>
        </a:xfrm>
      </p:grpSpPr>
      <p:sp>
        <p:nvSpPr>
          <p:cNvPr id="102" name="Google Shape;102;p15"/>
          <p:cNvSpPr/>
          <p:nvPr/>
        </p:nvSpPr>
        <p:spPr>
          <a:xfrm>
            <a:off x="0" y="2805624"/>
            <a:ext cx="24384000" cy="9692700"/>
          </a:xfrm>
          <a:prstGeom prst="rect">
            <a:avLst/>
          </a:prstGeom>
          <a:solidFill>
            <a:schemeClr val="lt2"/>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03" name="Google Shape;103;p15"/>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04" name="Google Shape;104;p15"/>
          <p:cNvSpPr/>
          <p:nvPr/>
        </p:nvSpPr>
        <p:spPr>
          <a:xfrm>
            <a:off x="-3083758" y="8501984"/>
            <a:ext cx="12917700" cy="11644200"/>
          </a:xfrm>
          <a:prstGeom prst="ellipse">
            <a:avLst/>
          </a:prstGeom>
          <a:noFill/>
          <a:ln cap="flat" cmpd="sng" w="38100">
            <a:solidFill>
              <a:srgbClr val="FF350F"/>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05" name="Google Shape;105;p15"/>
          <p:cNvSpPr/>
          <p:nvPr/>
        </p:nvSpPr>
        <p:spPr>
          <a:xfrm>
            <a:off x="18876648" y="-3778710"/>
            <a:ext cx="8896200" cy="8019300"/>
          </a:xfrm>
          <a:prstGeom prst="ellipse">
            <a:avLst/>
          </a:prstGeom>
          <a:noFill/>
          <a:ln cap="flat" cmpd="sng" w="38100">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06" name="Google Shape;106;p15"/>
          <p:cNvSpPr txBox="1"/>
          <p:nvPr/>
        </p:nvSpPr>
        <p:spPr>
          <a:xfrm>
            <a:off x="831200" y="1068660"/>
            <a:ext cx="16085100" cy="1644000"/>
          </a:xfrm>
          <a:prstGeom prst="rect">
            <a:avLst/>
          </a:prstGeom>
          <a:noFill/>
          <a:ln>
            <a:noFill/>
          </a:ln>
        </p:spPr>
        <p:txBody>
          <a:bodyPr anchorCtr="0" anchor="t" bIns="182850" lIns="182850" spcFirstLastPara="1" rIns="182850" wrap="square" tIns="182850">
            <a:normAutofit/>
          </a:bodyPr>
          <a:lstStyle/>
          <a:p>
            <a:pPr indent="0" lvl="0" marL="0" marR="0" rtl="0" algn="l">
              <a:lnSpc>
                <a:spcPct val="100000"/>
              </a:lnSpc>
              <a:spcBef>
                <a:spcPts val="0"/>
              </a:spcBef>
              <a:spcAft>
                <a:spcPts val="0"/>
              </a:spcAft>
              <a:buClr>
                <a:schemeClr val="dk1"/>
              </a:buClr>
              <a:buSzPts val="5600"/>
              <a:buFont typeface="Century Gothic"/>
              <a:buNone/>
            </a:pPr>
            <a:r>
              <a:rPr b="1" i="0" lang="en-US" sz="7200" u="none" cap="none" strike="noStrike">
                <a:solidFill>
                  <a:schemeClr val="dk1"/>
                </a:solidFill>
                <a:latin typeface="Century Gothic"/>
                <a:ea typeface="Century Gothic"/>
                <a:cs typeface="Century Gothic"/>
                <a:sym typeface="Century Gothic"/>
              </a:rPr>
              <a:t>Agenda</a:t>
            </a:r>
            <a:endParaRPr b="0" i="0" sz="2800" u="none" cap="none" strike="noStrike">
              <a:solidFill>
                <a:srgbClr val="000000"/>
              </a:solidFill>
              <a:latin typeface="Arial"/>
              <a:ea typeface="Arial"/>
              <a:cs typeface="Arial"/>
              <a:sym typeface="Arial"/>
            </a:endParaRPr>
          </a:p>
        </p:txBody>
      </p:sp>
      <p:sp>
        <p:nvSpPr>
          <p:cNvPr id="107" name="Google Shape;107;p15"/>
          <p:cNvSpPr txBox="1"/>
          <p:nvPr>
            <p:ph idx="1" type="body"/>
          </p:nvPr>
        </p:nvSpPr>
        <p:spPr>
          <a:xfrm>
            <a:off x="12779274" y="2983832"/>
            <a:ext cx="10723500" cy="9241800"/>
          </a:xfrm>
          <a:prstGeom prst="rect">
            <a:avLst/>
          </a:prstGeom>
          <a:solidFill>
            <a:schemeClr val="lt1"/>
          </a:solid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108" name="Google Shape;108;p15"/>
          <p:cNvSpPr txBox="1"/>
          <p:nvPr>
            <p:ph idx="2" type="body"/>
          </p:nvPr>
        </p:nvSpPr>
        <p:spPr>
          <a:xfrm>
            <a:off x="831198" y="2983834"/>
            <a:ext cx="10723500" cy="9241800"/>
          </a:xfrm>
          <a:prstGeom prst="rect">
            <a:avLst/>
          </a:prstGeom>
          <a:solidFill>
            <a:schemeClr val="lt1"/>
          </a:solid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marker I">
  <p:cSld name="Section marker I">
    <p:bg>
      <p:bgPr>
        <a:solidFill>
          <a:schemeClr val="dk2"/>
        </a:solidFill>
      </p:bgPr>
    </p:bg>
    <p:spTree>
      <p:nvGrpSpPr>
        <p:cNvPr id="109" name="Shape 109"/>
        <p:cNvGrpSpPr/>
        <p:nvPr/>
      </p:nvGrpSpPr>
      <p:grpSpPr>
        <a:xfrm>
          <a:off x="0" y="0"/>
          <a:ext cx="0" cy="0"/>
          <a:chOff x="0" y="0"/>
          <a:chExt cx="0" cy="0"/>
        </a:xfrm>
      </p:grpSpPr>
      <p:sp>
        <p:nvSpPr>
          <p:cNvPr id="110" name="Google Shape;110;p16"/>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11" name="Google Shape;111;p16"/>
          <p:cNvSpPr txBox="1"/>
          <p:nvPr>
            <p:ph idx="1" type="body"/>
          </p:nvPr>
        </p:nvSpPr>
        <p:spPr>
          <a:xfrm>
            <a:off x="1301750" y="5736358"/>
            <a:ext cx="9928200" cy="2243400"/>
          </a:xfrm>
          <a:prstGeom prst="rect">
            <a:avLst/>
          </a:prstGeom>
          <a:noFill/>
          <a:ln>
            <a:noFill/>
          </a:ln>
        </p:spPr>
        <p:txBody>
          <a:bodyPr anchorCtr="0" anchor="t" bIns="182850" lIns="182850" spcFirstLastPara="1" rIns="182850" wrap="square" tIns="182850">
            <a:normAutofit/>
          </a:bodyPr>
          <a:lstStyle>
            <a:lvl1pPr indent="-228600" lvl="0" marL="457200" algn="l">
              <a:lnSpc>
                <a:spcPct val="115000"/>
              </a:lnSpc>
              <a:spcBef>
                <a:spcPts val="0"/>
              </a:spcBef>
              <a:spcAft>
                <a:spcPts val="0"/>
              </a:spcAft>
              <a:buSzPts val="3600"/>
              <a:buNone/>
              <a:defRPr b="1" sz="10000">
                <a:solidFill>
                  <a:schemeClr val="lt1"/>
                </a:solidFill>
              </a:defRPr>
            </a:lvl1pPr>
            <a:lvl2pPr indent="-406400" lvl="1" marL="914400" algn="l">
              <a:lnSpc>
                <a:spcPct val="115000"/>
              </a:lnSpc>
              <a:spcBef>
                <a:spcPts val="0"/>
              </a:spcBef>
              <a:spcAft>
                <a:spcPts val="0"/>
              </a:spcAft>
              <a:buSzPts val="2800"/>
              <a:buChar char="○"/>
              <a:defRPr/>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112" name="Google Shape;112;p16"/>
          <p:cNvSpPr/>
          <p:nvPr/>
        </p:nvSpPr>
        <p:spPr>
          <a:xfrm>
            <a:off x="11495622" y="1856158"/>
            <a:ext cx="9047700" cy="8155800"/>
          </a:xfrm>
          <a:prstGeom prst="ellipse">
            <a:avLst/>
          </a:prstGeom>
          <a:solidFill>
            <a:schemeClr val="accent5"/>
          </a:solidFill>
          <a:ln cap="flat" cmpd="sng" w="38100">
            <a:solidFill>
              <a:schemeClr val="lt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13" name="Google Shape;113;p16"/>
          <p:cNvSpPr/>
          <p:nvPr/>
        </p:nvSpPr>
        <p:spPr>
          <a:xfrm>
            <a:off x="15645998" y="5793818"/>
            <a:ext cx="6890700" cy="6201600"/>
          </a:xfrm>
          <a:prstGeom prst="ellipse">
            <a:avLst/>
          </a:prstGeom>
          <a:solidFill>
            <a:schemeClr val="dk1"/>
          </a:solidFill>
          <a:ln cap="flat" cmpd="sng" w="38100">
            <a:solidFill>
              <a:schemeClr val="dk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ctr">
              <a:lnSpc>
                <a:spcPct val="100000"/>
              </a:lnSpc>
              <a:spcBef>
                <a:spcPts val="0"/>
              </a:spcBef>
              <a:spcAft>
                <a:spcPts val="0"/>
              </a:spcAft>
              <a:buClr>
                <a:schemeClr val="dk1"/>
              </a:buClr>
              <a:buSzPts val="1900"/>
              <a:buFont typeface="Century Gothic"/>
              <a:buNone/>
            </a:pPr>
            <a:r>
              <a:t/>
            </a:r>
            <a:endParaRPr b="0" i="0" sz="1900" u="none" cap="none" strike="noStrike">
              <a:solidFill>
                <a:srgbClr val="FF00FF"/>
              </a:solidFill>
              <a:latin typeface="Century Gothic"/>
              <a:ea typeface="Century Gothic"/>
              <a:cs typeface="Century Gothic"/>
              <a:sym typeface="Century Gothic"/>
            </a:endParaRPr>
          </a:p>
        </p:txBody>
      </p:sp>
      <p:pic>
        <p:nvPicPr>
          <p:cNvPr id="114" name="Google Shape;114;p16"/>
          <p:cNvPicPr preferRelativeResize="0"/>
          <p:nvPr/>
        </p:nvPicPr>
        <p:blipFill rotWithShape="1">
          <a:blip r:embed="rId2">
            <a:alphaModFix/>
          </a:blip>
          <a:srcRect b="0" l="0" r="0" t="0"/>
          <a:stretch/>
        </p:blipFill>
        <p:spPr>
          <a:xfrm>
            <a:off x="18612200" y="7573002"/>
            <a:ext cx="958152" cy="2643132"/>
          </a:xfrm>
          <a:prstGeom prst="rect">
            <a:avLst/>
          </a:prstGeom>
          <a:noFill/>
          <a:ln>
            <a:noFill/>
          </a:ln>
        </p:spPr>
      </p:pic>
      <p:sp>
        <p:nvSpPr>
          <p:cNvPr id="115" name="Google Shape;115;p16"/>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1" i="0" lang="en-US" sz="2200" u="none" cap="none" strike="noStrike">
                <a:solidFill>
                  <a:schemeClr val="lt1"/>
                </a:solidFill>
                <a:latin typeface="Century Gothic"/>
                <a:ea typeface="Century Gothic"/>
                <a:cs typeface="Century Gothic"/>
                <a:sym typeface="Century Gothic"/>
              </a:rPr>
              <a:t>DATA SOCIETY © 2021</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16" name="Shape 116"/>
        <p:cNvGrpSpPr/>
        <p:nvPr/>
      </p:nvGrpSpPr>
      <p:grpSpPr>
        <a:xfrm>
          <a:off x="0" y="0"/>
          <a:ext cx="0" cy="0"/>
          <a:chOff x="0" y="0"/>
          <a:chExt cx="0" cy="0"/>
        </a:xfrm>
      </p:grpSpPr>
      <p:sp>
        <p:nvSpPr>
          <p:cNvPr id="117" name="Google Shape;117;p17"/>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18" name="Shape 118"/>
        <p:cNvGrpSpPr/>
        <p:nvPr/>
      </p:nvGrpSpPr>
      <p:grpSpPr>
        <a:xfrm>
          <a:off x="0" y="0"/>
          <a:ext cx="0" cy="0"/>
          <a:chOff x="0" y="0"/>
          <a:chExt cx="0" cy="0"/>
        </a:xfrm>
      </p:grpSpPr>
      <p:sp>
        <p:nvSpPr>
          <p:cNvPr id="119" name="Google Shape;119;p18"/>
          <p:cNvSpPr txBox="1"/>
          <p:nvPr>
            <p:ph idx="12" type="sldNum"/>
          </p:nvPr>
        </p:nvSpPr>
        <p:spPr>
          <a:xfrm>
            <a:off x="22593222" y="12435244"/>
            <a:ext cx="1463100" cy="10497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20" name="Google Shape;120;p18"/>
          <p:cNvSpPr txBox="1"/>
          <p:nvPr>
            <p:ph type="title"/>
          </p:nvPr>
        </p:nvSpPr>
        <p:spPr>
          <a:xfrm>
            <a:off x="831200"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2 columns">
  <p:cSld name="Title and 2 columns">
    <p:spTree>
      <p:nvGrpSpPr>
        <p:cNvPr id="121" name="Shape 121"/>
        <p:cNvGrpSpPr/>
        <p:nvPr/>
      </p:nvGrpSpPr>
      <p:grpSpPr>
        <a:xfrm>
          <a:off x="0" y="0"/>
          <a:ext cx="0" cy="0"/>
          <a:chOff x="0" y="0"/>
          <a:chExt cx="0" cy="0"/>
        </a:xfrm>
      </p:grpSpPr>
      <p:sp>
        <p:nvSpPr>
          <p:cNvPr id="122" name="Google Shape;122;p19"/>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23" name="Google Shape;123;p19"/>
          <p:cNvSpPr txBox="1"/>
          <p:nvPr>
            <p:ph idx="1" type="body"/>
          </p:nvPr>
        </p:nvSpPr>
        <p:spPr>
          <a:xfrm>
            <a:off x="831200" y="3073268"/>
            <a:ext cx="10666500" cy="91101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124" name="Google Shape;124;p19"/>
          <p:cNvSpPr txBox="1"/>
          <p:nvPr>
            <p:ph idx="2" type="body"/>
          </p:nvPr>
        </p:nvSpPr>
        <p:spPr>
          <a:xfrm>
            <a:off x="12886400" y="3073268"/>
            <a:ext cx="10666500" cy="91101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125" name="Google Shape;125;p19"/>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2 columns (RH gray)">
  <p:cSld name="Title and 2 columns (RH gray)">
    <p:spTree>
      <p:nvGrpSpPr>
        <p:cNvPr id="126" name="Shape 126"/>
        <p:cNvGrpSpPr/>
        <p:nvPr/>
      </p:nvGrpSpPr>
      <p:grpSpPr>
        <a:xfrm>
          <a:off x="0" y="0"/>
          <a:ext cx="0" cy="0"/>
          <a:chOff x="0" y="0"/>
          <a:chExt cx="0" cy="0"/>
        </a:xfrm>
      </p:grpSpPr>
      <p:sp>
        <p:nvSpPr>
          <p:cNvPr id="127" name="Google Shape;127;p20"/>
          <p:cNvSpPr/>
          <p:nvPr/>
        </p:nvSpPr>
        <p:spPr>
          <a:xfrm>
            <a:off x="12192000" y="-334"/>
            <a:ext cx="12192000" cy="13716000"/>
          </a:xfrm>
          <a:prstGeom prst="rect">
            <a:avLst/>
          </a:prstGeom>
          <a:solidFill>
            <a:schemeClr val="lt2"/>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28" name="Google Shape;128;p20"/>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29" name="Google Shape;129;p20"/>
          <p:cNvSpPr txBox="1"/>
          <p:nvPr>
            <p:ph idx="1" type="body"/>
          </p:nvPr>
        </p:nvSpPr>
        <p:spPr>
          <a:xfrm>
            <a:off x="831200" y="3073268"/>
            <a:ext cx="10666500" cy="91101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130" name="Google Shape;130;p20"/>
          <p:cNvSpPr txBox="1"/>
          <p:nvPr>
            <p:ph idx="2" type="body"/>
          </p:nvPr>
        </p:nvSpPr>
        <p:spPr>
          <a:xfrm>
            <a:off x="12886400" y="3073268"/>
            <a:ext cx="10666500" cy="91101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131" name="Google Shape;131;p20"/>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pic>
        <p:nvPicPr>
          <p:cNvPr id="132" name="Google Shape;132;p20"/>
          <p:cNvPicPr preferRelativeResize="0"/>
          <p:nvPr/>
        </p:nvPicPr>
        <p:blipFill rotWithShape="1">
          <a:blip r:embed="rId2">
            <a:alphaModFix/>
          </a:blip>
          <a:srcRect b="0" l="0" r="0" t="0"/>
          <a:stretch/>
        </p:blipFill>
        <p:spPr>
          <a:xfrm>
            <a:off x="22713595" y="490134"/>
            <a:ext cx="1222440" cy="944643"/>
          </a:xfrm>
          <a:prstGeom prst="rect">
            <a:avLst/>
          </a:prstGeom>
          <a:noFill/>
          <a:ln>
            <a:noFill/>
          </a:ln>
        </p:spPr>
      </p:pic>
      <p:sp>
        <p:nvSpPr>
          <p:cNvPr id="133" name="Google Shape;133;p20"/>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1" i="0" lang="en-US" sz="2200" u="none" cap="none" strike="noStrike">
                <a:solidFill>
                  <a:srgbClr val="422B72"/>
                </a:solidFill>
                <a:latin typeface="Century Gothic"/>
                <a:ea typeface="Century Gothic"/>
                <a:cs typeface="Century Gothic"/>
                <a:sym typeface="Century Gothic"/>
              </a:rPr>
              <a:t>DATA SOCIETY © 2021</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half-slide text">
  <p:cSld name="One column half-slide text">
    <p:spTree>
      <p:nvGrpSpPr>
        <p:cNvPr id="20" name="Shape 20"/>
        <p:cNvGrpSpPr/>
        <p:nvPr/>
      </p:nvGrpSpPr>
      <p:grpSpPr>
        <a:xfrm>
          <a:off x="0" y="0"/>
          <a:ext cx="0" cy="0"/>
          <a:chOff x="0" y="0"/>
          <a:chExt cx="0" cy="0"/>
        </a:xfrm>
      </p:grpSpPr>
      <p:sp>
        <p:nvSpPr>
          <p:cNvPr id="21" name="Google Shape;21;p3"/>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22" name="Google Shape;22;p3"/>
          <p:cNvSpPr txBox="1"/>
          <p:nvPr>
            <p:ph idx="1" type="body"/>
          </p:nvPr>
        </p:nvSpPr>
        <p:spPr>
          <a:xfrm>
            <a:off x="831200" y="3073268"/>
            <a:ext cx="10666500" cy="9110100"/>
          </a:xfrm>
          <a:prstGeom prst="rect">
            <a:avLst/>
          </a:prstGeom>
          <a:noFill/>
          <a:ln>
            <a:noFill/>
          </a:ln>
        </p:spPr>
        <p:txBody>
          <a:bodyPr anchorCtr="0" anchor="t" bIns="182850" lIns="182850" spcFirstLastPara="1" rIns="182850" wrap="square" tIns="182850">
            <a:normAutofit/>
          </a:bodyPr>
          <a:lstStyle>
            <a:lvl1pPr indent="-495300" lvl="0" marL="457200" algn="l">
              <a:lnSpc>
                <a:spcPct val="115000"/>
              </a:lnSpc>
              <a:spcBef>
                <a:spcPts val="0"/>
              </a:spcBef>
              <a:spcAft>
                <a:spcPts val="0"/>
              </a:spcAft>
              <a:buSzPts val="4200"/>
              <a:buChar char="●"/>
              <a:defRPr sz="4200"/>
            </a:lvl1pPr>
            <a:lvl2pPr indent="-495300" lvl="1" marL="914400" algn="l">
              <a:lnSpc>
                <a:spcPct val="115000"/>
              </a:lnSpc>
              <a:spcBef>
                <a:spcPts val="0"/>
              </a:spcBef>
              <a:spcAft>
                <a:spcPts val="0"/>
              </a:spcAft>
              <a:buSzPts val="4200"/>
              <a:buChar char="○"/>
              <a:defRPr sz="4200"/>
            </a:lvl2pPr>
            <a:lvl3pPr indent="-495300" lvl="2" marL="1371600" algn="l">
              <a:lnSpc>
                <a:spcPct val="115000"/>
              </a:lnSpc>
              <a:spcBef>
                <a:spcPts val="0"/>
              </a:spcBef>
              <a:spcAft>
                <a:spcPts val="0"/>
              </a:spcAft>
              <a:buSzPts val="4200"/>
              <a:buChar char="■"/>
              <a:defRPr sz="4200"/>
            </a:lvl3pPr>
            <a:lvl4pPr indent="-495300" lvl="3" marL="1828800" algn="l">
              <a:lnSpc>
                <a:spcPct val="115000"/>
              </a:lnSpc>
              <a:spcBef>
                <a:spcPts val="0"/>
              </a:spcBef>
              <a:spcAft>
                <a:spcPts val="0"/>
              </a:spcAft>
              <a:buSzPts val="4200"/>
              <a:buChar char="●"/>
              <a:defRPr sz="4200"/>
            </a:lvl4pPr>
            <a:lvl5pPr indent="-495300" lvl="4" marL="2286000" algn="l">
              <a:lnSpc>
                <a:spcPct val="115000"/>
              </a:lnSpc>
              <a:spcBef>
                <a:spcPts val="0"/>
              </a:spcBef>
              <a:spcAft>
                <a:spcPts val="0"/>
              </a:spcAft>
              <a:buSzPts val="4200"/>
              <a:buChar char="○"/>
              <a:defRPr sz="4200"/>
            </a:lvl5pPr>
            <a:lvl6pPr indent="-495300" lvl="5" marL="2743200" algn="l">
              <a:lnSpc>
                <a:spcPct val="115000"/>
              </a:lnSpc>
              <a:spcBef>
                <a:spcPts val="0"/>
              </a:spcBef>
              <a:spcAft>
                <a:spcPts val="0"/>
              </a:spcAft>
              <a:buSzPts val="4200"/>
              <a:buChar char="■"/>
              <a:defRPr sz="4200"/>
            </a:lvl6pPr>
            <a:lvl7pPr indent="-495300" lvl="6" marL="3200400" algn="l">
              <a:lnSpc>
                <a:spcPct val="115000"/>
              </a:lnSpc>
              <a:spcBef>
                <a:spcPts val="0"/>
              </a:spcBef>
              <a:spcAft>
                <a:spcPts val="0"/>
              </a:spcAft>
              <a:buSzPts val="4200"/>
              <a:buChar char="●"/>
              <a:defRPr sz="4200"/>
            </a:lvl7pPr>
            <a:lvl8pPr indent="-495300" lvl="7" marL="3657600" algn="l">
              <a:lnSpc>
                <a:spcPct val="115000"/>
              </a:lnSpc>
              <a:spcBef>
                <a:spcPts val="0"/>
              </a:spcBef>
              <a:spcAft>
                <a:spcPts val="0"/>
              </a:spcAft>
              <a:buSzPts val="4200"/>
              <a:buChar char="○"/>
              <a:defRPr sz="4200"/>
            </a:lvl8pPr>
            <a:lvl9pPr indent="-495300" lvl="8" marL="4114800" algn="l">
              <a:lnSpc>
                <a:spcPct val="115000"/>
              </a:lnSpc>
              <a:spcBef>
                <a:spcPts val="0"/>
              </a:spcBef>
              <a:spcAft>
                <a:spcPts val="0"/>
              </a:spcAft>
              <a:buSzPts val="4200"/>
              <a:buChar char="■"/>
              <a:defRPr sz="4200"/>
            </a:lvl9pPr>
          </a:lstStyle>
          <a:p/>
        </p:txBody>
      </p:sp>
      <p:sp>
        <p:nvSpPr>
          <p:cNvPr id="23" name="Google Shape;23;p3"/>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half-slide text (RH gray)">
  <p:cSld name="One column half-slide text (RH gray)">
    <p:spTree>
      <p:nvGrpSpPr>
        <p:cNvPr id="134" name="Shape 134"/>
        <p:cNvGrpSpPr/>
        <p:nvPr/>
      </p:nvGrpSpPr>
      <p:grpSpPr>
        <a:xfrm>
          <a:off x="0" y="0"/>
          <a:ext cx="0" cy="0"/>
          <a:chOff x="0" y="0"/>
          <a:chExt cx="0" cy="0"/>
        </a:xfrm>
      </p:grpSpPr>
      <p:sp>
        <p:nvSpPr>
          <p:cNvPr id="135" name="Google Shape;135;p21"/>
          <p:cNvSpPr/>
          <p:nvPr/>
        </p:nvSpPr>
        <p:spPr>
          <a:xfrm>
            <a:off x="12192000" y="-334"/>
            <a:ext cx="12192000" cy="13716000"/>
          </a:xfrm>
          <a:prstGeom prst="rect">
            <a:avLst/>
          </a:prstGeom>
          <a:solidFill>
            <a:schemeClr val="lt2"/>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36" name="Google Shape;136;p21"/>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37" name="Google Shape;137;p21"/>
          <p:cNvSpPr txBox="1"/>
          <p:nvPr>
            <p:ph idx="1" type="body"/>
          </p:nvPr>
        </p:nvSpPr>
        <p:spPr>
          <a:xfrm>
            <a:off x="831200" y="3073268"/>
            <a:ext cx="10666500" cy="91101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138" name="Google Shape;138;p21"/>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pic>
        <p:nvPicPr>
          <p:cNvPr id="139" name="Google Shape;139;p21"/>
          <p:cNvPicPr preferRelativeResize="0"/>
          <p:nvPr/>
        </p:nvPicPr>
        <p:blipFill rotWithShape="1">
          <a:blip r:embed="rId2">
            <a:alphaModFix/>
          </a:blip>
          <a:srcRect b="0" l="0" r="0" t="0"/>
          <a:stretch/>
        </p:blipFill>
        <p:spPr>
          <a:xfrm>
            <a:off x="22713595" y="490134"/>
            <a:ext cx="1222440" cy="944643"/>
          </a:xfrm>
          <a:prstGeom prst="rect">
            <a:avLst/>
          </a:prstGeom>
          <a:noFill/>
          <a:ln>
            <a:noFill/>
          </a:ln>
        </p:spPr>
      </p:pic>
      <p:sp>
        <p:nvSpPr>
          <p:cNvPr id="140" name="Google Shape;140;p21"/>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1" i="0" lang="en-US" sz="2200" u="none" cap="none" strike="noStrike">
                <a:solidFill>
                  <a:srgbClr val="422B72"/>
                </a:solidFill>
                <a:latin typeface="Century Gothic"/>
                <a:ea typeface="Century Gothic"/>
                <a:cs typeface="Century Gothic"/>
                <a:sym typeface="Century Gothic"/>
              </a:rPr>
              <a:t>DATA SOCIETY © 2021</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2 subtitled columns">
  <p:cSld name="Title and 2 subtitled columns">
    <p:spTree>
      <p:nvGrpSpPr>
        <p:cNvPr id="141" name="Shape 141"/>
        <p:cNvGrpSpPr/>
        <p:nvPr/>
      </p:nvGrpSpPr>
      <p:grpSpPr>
        <a:xfrm>
          <a:off x="0" y="0"/>
          <a:ext cx="0" cy="0"/>
          <a:chOff x="0" y="0"/>
          <a:chExt cx="0" cy="0"/>
        </a:xfrm>
      </p:grpSpPr>
      <p:sp>
        <p:nvSpPr>
          <p:cNvPr id="142" name="Google Shape;142;p22"/>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43" name="Google Shape;143;p22"/>
          <p:cNvSpPr txBox="1"/>
          <p:nvPr>
            <p:ph idx="1" type="body"/>
          </p:nvPr>
        </p:nvSpPr>
        <p:spPr>
          <a:xfrm>
            <a:off x="831200" y="4257676"/>
            <a:ext cx="10666500" cy="79257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144" name="Google Shape;144;p22"/>
          <p:cNvSpPr txBox="1"/>
          <p:nvPr>
            <p:ph idx="2" type="body"/>
          </p:nvPr>
        </p:nvSpPr>
        <p:spPr>
          <a:xfrm>
            <a:off x="12886400" y="4257672"/>
            <a:ext cx="10666500" cy="79257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145" name="Google Shape;145;p22"/>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146" name="Google Shape;146;p22"/>
          <p:cNvSpPr txBox="1"/>
          <p:nvPr/>
        </p:nvSpPr>
        <p:spPr>
          <a:xfrm>
            <a:off x="12844022" y="2163226"/>
            <a:ext cx="10480800" cy="546600"/>
          </a:xfrm>
          <a:prstGeom prst="rect">
            <a:avLst/>
          </a:prstGeom>
          <a:noFill/>
          <a:ln>
            <a:noFill/>
          </a:ln>
        </p:spPr>
        <p:txBody>
          <a:bodyPr anchorCtr="0" anchor="t" bIns="182850" lIns="182850" spcFirstLastPara="1" rIns="182850" wrap="square" tIns="182850">
            <a:noAutofit/>
          </a:bodyPr>
          <a:lstStyle/>
          <a:p>
            <a:pPr indent="-685800" lvl="0" marL="914400" marR="0" rtl="0" algn="l">
              <a:lnSpc>
                <a:spcPct val="100000"/>
              </a:lnSpc>
              <a:spcBef>
                <a:spcPts val="0"/>
              </a:spcBef>
              <a:spcAft>
                <a:spcPts val="0"/>
              </a:spcAft>
              <a:buClr>
                <a:schemeClr val="accent5"/>
              </a:buClr>
              <a:buSzPts val="2400"/>
              <a:buFont typeface="Century Gothic"/>
              <a:buNone/>
            </a:pPr>
            <a:r>
              <a:t/>
            </a:r>
            <a:endParaRPr b="1" i="0" sz="3600" u="none" cap="none" strike="noStrike">
              <a:solidFill>
                <a:schemeClr val="accent5"/>
              </a:solidFill>
              <a:latin typeface="Century Gothic"/>
              <a:ea typeface="Century Gothic"/>
              <a:cs typeface="Century Gothic"/>
              <a:sym typeface="Century Gothic"/>
            </a:endParaRPr>
          </a:p>
        </p:txBody>
      </p:sp>
      <p:sp>
        <p:nvSpPr>
          <p:cNvPr id="147" name="Google Shape;147;p22"/>
          <p:cNvSpPr txBox="1"/>
          <p:nvPr>
            <p:ph idx="3" type="body"/>
          </p:nvPr>
        </p:nvSpPr>
        <p:spPr>
          <a:xfrm>
            <a:off x="12844138" y="3009300"/>
            <a:ext cx="10708800" cy="776100"/>
          </a:xfrm>
          <a:prstGeom prst="rect">
            <a:avLst/>
          </a:prstGeom>
          <a:noFill/>
          <a:ln>
            <a:noFill/>
          </a:ln>
        </p:spPr>
        <p:txBody>
          <a:bodyPr anchorCtr="0" anchor="ctr" bIns="182850" lIns="182850" spcFirstLastPara="1" rIns="182850" wrap="square" tIns="182850">
            <a:normAutofit/>
          </a:bodyPr>
          <a:lstStyle>
            <a:lvl1pPr indent="-228600" lvl="0" marL="457200" algn="ctr">
              <a:lnSpc>
                <a:spcPct val="115000"/>
              </a:lnSpc>
              <a:spcBef>
                <a:spcPts val="0"/>
              </a:spcBef>
              <a:spcAft>
                <a:spcPts val="0"/>
              </a:spcAft>
              <a:buSzPts val="3600"/>
              <a:buNone/>
              <a:defRPr b="1">
                <a:solidFill>
                  <a:schemeClr val="accent2"/>
                </a:solidFill>
              </a:defRPr>
            </a:lvl1pPr>
            <a:lvl2pPr indent="-228600" lvl="1" marL="914400" algn="l">
              <a:lnSpc>
                <a:spcPct val="115000"/>
              </a:lnSpc>
              <a:spcBef>
                <a:spcPts val="0"/>
              </a:spcBef>
              <a:spcAft>
                <a:spcPts val="0"/>
              </a:spcAft>
              <a:buSzPts val="2800"/>
              <a:buNone/>
              <a:defRPr/>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148" name="Google Shape;148;p22"/>
          <p:cNvSpPr txBox="1"/>
          <p:nvPr/>
        </p:nvSpPr>
        <p:spPr>
          <a:xfrm>
            <a:off x="831198" y="2709706"/>
            <a:ext cx="10480800" cy="546600"/>
          </a:xfrm>
          <a:prstGeom prst="rect">
            <a:avLst/>
          </a:prstGeom>
          <a:noFill/>
          <a:ln>
            <a:noFill/>
          </a:ln>
        </p:spPr>
        <p:txBody>
          <a:bodyPr anchorCtr="0" anchor="t" bIns="182850" lIns="182850" spcFirstLastPara="1" rIns="182850" wrap="square" tIns="182850">
            <a:noAutofit/>
          </a:bodyPr>
          <a:lstStyle/>
          <a:p>
            <a:pPr indent="-685800" lvl="0" marL="914400" marR="0" rtl="0" algn="l">
              <a:lnSpc>
                <a:spcPct val="100000"/>
              </a:lnSpc>
              <a:spcBef>
                <a:spcPts val="0"/>
              </a:spcBef>
              <a:spcAft>
                <a:spcPts val="0"/>
              </a:spcAft>
              <a:buClr>
                <a:schemeClr val="accent5"/>
              </a:buClr>
              <a:buSzPts val="2400"/>
              <a:buFont typeface="Century Gothic"/>
              <a:buNone/>
            </a:pPr>
            <a:r>
              <a:t/>
            </a:r>
            <a:endParaRPr b="1" i="0" sz="3600" u="none" cap="none" strike="noStrike">
              <a:solidFill>
                <a:schemeClr val="accent5"/>
              </a:solidFill>
              <a:latin typeface="Century Gothic"/>
              <a:ea typeface="Century Gothic"/>
              <a:cs typeface="Century Gothic"/>
              <a:sym typeface="Century Gothic"/>
            </a:endParaRPr>
          </a:p>
        </p:txBody>
      </p:sp>
      <p:sp>
        <p:nvSpPr>
          <p:cNvPr id="149" name="Google Shape;149;p22"/>
          <p:cNvSpPr txBox="1"/>
          <p:nvPr>
            <p:ph idx="4" type="body"/>
          </p:nvPr>
        </p:nvSpPr>
        <p:spPr>
          <a:xfrm>
            <a:off x="831206" y="3036510"/>
            <a:ext cx="10708800" cy="776100"/>
          </a:xfrm>
          <a:prstGeom prst="rect">
            <a:avLst/>
          </a:prstGeom>
          <a:noFill/>
          <a:ln>
            <a:noFill/>
          </a:ln>
        </p:spPr>
        <p:txBody>
          <a:bodyPr anchorCtr="0" anchor="ctr" bIns="182850" lIns="182850" spcFirstLastPara="1" rIns="182850" wrap="square" tIns="182850">
            <a:normAutofit/>
          </a:bodyPr>
          <a:lstStyle>
            <a:lvl1pPr indent="-228600" lvl="0" marL="457200" algn="ctr">
              <a:lnSpc>
                <a:spcPct val="115000"/>
              </a:lnSpc>
              <a:spcBef>
                <a:spcPts val="0"/>
              </a:spcBef>
              <a:spcAft>
                <a:spcPts val="0"/>
              </a:spcAft>
              <a:buSzPts val="3600"/>
              <a:buNone/>
              <a:defRPr b="1">
                <a:solidFill>
                  <a:schemeClr val="accent2"/>
                </a:solidFill>
              </a:defRPr>
            </a:lvl1pPr>
            <a:lvl2pPr indent="-228600" lvl="1" marL="914400" algn="l">
              <a:lnSpc>
                <a:spcPct val="115000"/>
              </a:lnSpc>
              <a:spcBef>
                <a:spcPts val="0"/>
              </a:spcBef>
              <a:spcAft>
                <a:spcPts val="0"/>
              </a:spcAft>
              <a:buSzPts val="2800"/>
              <a:buNone/>
              <a:defRPr/>
            </a:lvl2pPr>
            <a:lvl3pPr indent="-406400" lvl="2" marL="1371600" algn="l">
              <a:lnSpc>
                <a:spcPct val="115000"/>
              </a:lnSpc>
              <a:spcBef>
                <a:spcPts val="0"/>
              </a:spcBef>
              <a:spcAft>
                <a:spcPts val="0"/>
              </a:spcAft>
              <a:buSzPts val="2800"/>
              <a:buChar char="■"/>
              <a:defRPr/>
            </a:lvl3pPr>
            <a:lvl4pPr indent="-406400" lvl="3" marL="1828800" algn="l">
              <a:lnSpc>
                <a:spcPct val="115000"/>
              </a:lnSpc>
              <a:spcBef>
                <a:spcPts val="0"/>
              </a:spcBef>
              <a:spcAft>
                <a:spcPts val="0"/>
              </a:spcAft>
              <a:buSzPts val="2800"/>
              <a:buChar char="●"/>
              <a:defRPr/>
            </a:lvl4pPr>
            <a:lvl5pPr indent="-406400" lvl="4" marL="2286000" algn="l">
              <a:lnSpc>
                <a:spcPct val="115000"/>
              </a:lnSpc>
              <a:spcBef>
                <a:spcPts val="0"/>
              </a:spcBef>
              <a:spcAft>
                <a:spcPts val="0"/>
              </a:spcAft>
              <a:buSzPts val="28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ast Facts">
  <p:cSld name="Fast Facts">
    <p:spTree>
      <p:nvGrpSpPr>
        <p:cNvPr id="150" name="Shape 150"/>
        <p:cNvGrpSpPr/>
        <p:nvPr/>
      </p:nvGrpSpPr>
      <p:grpSpPr>
        <a:xfrm>
          <a:off x="0" y="0"/>
          <a:ext cx="0" cy="0"/>
          <a:chOff x="0" y="0"/>
          <a:chExt cx="0" cy="0"/>
        </a:xfrm>
      </p:grpSpPr>
      <p:sp>
        <p:nvSpPr>
          <p:cNvPr id="151" name="Google Shape;151;p23"/>
          <p:cNvSpPr txBox="1"/>
          <p:nvPr>
            <p:ph type="title"/>
          </p:nvPr>
        </p:nvSpPr>
        <p:spPr>
          <a:xfrm>
            <a:off x="811800" y="4188306"/>
            <a:ext cx="9210300" cy="3952800"/>
          </a:xfrm>
          <a:prstGeom prst="rect">
            <a:avLst/>
          </a:prstGeom>
          <a:noFill/>
          <a:ln>
            <a:noFill/>
          </a:ln>
        </p:spPr>
        <p:txBody>
          <a:bodyPr anchorCtr="0" anchor="b" bIns="182850" lIns="182850" spcFirstLastPara="1" rIns="182850" wrap="square" tIns="182850">
            <a:normAutofit/>
          </a:bodyPr>
          <a:lstStyle>
            <a:lvl1pPr lvl="0" algn="l">
              <a:lnSpc>
                <a:spcPct val="100000"/>
              </a:lnSpc>
              <a:spcBef>
                <a:spcPts val="0"/>
              </a:spcBef>
              <a:spcAft>
                <a:spcPts val="0"/>
              </a:spcAft>
              <a:buSzPts val="6000"/>
              <a:buNone/>
              <a:defRPr sz="7200"/>
            </a:lvl1pPr>
            <a:lvl2pPr lvl="1" algn="l">
              <a:lnSpc>
                <a:spcPct val="100000"/>
              </a:lnSpc>
              <a:spcBef>
                <a:spcPts val="0"/>
              </a:spcBef>
              <a:spcAft>
                <a:spcPts val="0"/>
              </a:spcAft>
              <a:buSzPts val="8400"/>
              <a:buNone/>
              <a:defRPr sz="10100"/>
            </a:lvl2pPr>
            <a:lvl3pPr lvl="2" algn="l">
              <a:lnSpc>
                <a:spcPct val="100000"/>
              </a:lnSpc>
              <a:spcBef>
                <a:spcPts val="0"/>
              </a:spcBef>
              <a:spcAft>
                <a:spcPts val="0"/>
              </a:spcAft>
              <a:buSzPts val="8400"/>
              <a:buNone/>
              <a:defRPr sz="10100"/>
            </a:lvl3pPr>
            <a:lvl4pPr lvl="3" algn="l">
              <a:lnSpc>
                <a:spcPct val="100000"/>
              </a:lnSpc>
              <a:spcBef>
                <a:spcPts val="0"/>
              </a:spcBef>
              <a:spcAft>
                <a:spcPts val="0"/>
              </a:spcAft>
              <a:buSzPts val="8400"/>
              <a:buNone/>
              <a:defRPr sz="10100"/>
            </a:lvl4pPr>
            <a:lvl5pPr lvl="4" algn="l">
              <a:lnSpc>
                <a:spcPct val="100000"/>
              </a:lnSpc>
              <a:spcBef>
                <a:spcPts val="0"/>
              </a:spcBef>
              <a:spcAft>
                <a:spcPts val="0"/>
              </a:spcAft>
              <a:buSzPts val="8400"/>
              <a:buNone/>
              <a:defRPr sz="10100"/>
            </a:lvl5pPr>
            <a:lvl6pPr lvl="5" algn="l">
              <a:lnSpc>
                <a:spcPct val="100000"/>
              </a:lnSpc>
              <a:spcBef>
                <a:spcPts val="0"/>
              </a:spcBef>
              <a:spcAft>
                <a:spcPts val="0"/>
              </a:spcAft>
              <a:buSzPts val="8400"/>
              <a:buNone/>
              <a:defRPr sz="10100"/>
            </a:lvl6pPr>
            <a:lvl7pPr lvl="6" algn="l">
              <a:lnSpc>
                <a:spcPct val="100000"/>
              </a:lnSpc>
              <a:spcBef>
                <a:spcPts val="0"/>
              </a:spcBef>
              <a:spcAft>
                <a:spcPts val="0"/>
              </a:spcAft>
              <a:buSzPts val="8400"/>
              <a:buNone/>
              <a:defRPr sz="10100"/>
            </a:lvl7pPr>
            <a:lvl8pPr lvl="7" algn="l">
              <a:lnSpc>
                <a:spcPct val="100000"/>
              </a:lnSpc>
              <a:spcBef>
                <a:spcPts val="0"/>
              </a:spcBef>
              <a:spcAft>
                <a:spcPts val="0"/>
              </a:spcAft>
              <a:buSzPts val="8400"/>
              <a:buNone/>
              <a:defRPr sz="10100"/>
            </a:lvl8pPr>
            <a:lvl9pPr lvl="8" algn="l">
              <a:lnSpc>
                <a:spcPct val="100000"/>
              </a:lnSpc>
              <a:spcBef>
                <a:spcPts val="0"/>
              </a:spcBef>
              <a:spcAft>
                <a:spcPts val="0"/>
              </a:spcAft>
              <a:buSzPts val="8400"/>
              <a:buNone/>
              <a:defRPr sz="10100"/>
            </a:lvl9pPr>
          </a:lstStyle>
          <a:p/>
        </p:txBody>
      </p:sp>
      <p:sp>
        <p:nvSpPr>
          <p:cNvPr id="152" name="Google Shape;152;p23"/>
          <p:cNvSpPr txBox="1"/>
          <p:nvPr>
            <p:ph idx="1" type="subTitle"/>
          </p:nvPr>
        </p:nvSpPr>
        <p:spPr>
          <a:xfrm>
            <a:off x="811800" y="8374744"/>
            <a:ext cx="9210300" cy="2222700"/>
          </a:xfrm>
          <a:prstGeom prst="rect">
            <a:avLst/>
          </a:prstGeom>
          <a:noFill/>
          <a:ln>
            <a:noFill/>
          </a:ln>
        </p:spPr>
        <p:txBody>
          <a:bodyPr anchorCtr="0" anchor="t" bIns="182850" lIns="182850" spcFirstLastPara="1" rIns="182850" wrap="square" tIns="182850">
            <a:normAutofit/>
          </a:bodyPr>
          <a:lstStyle>
            <a:lvl1pPr lvl="0" algn="l">
              <a:lnSpc>
                <a:spcPct val="115000"/>
              </a:lnSpc>
              <a:spcBef>
                <a:spcPts val="0"/>
              </a:spcBef>
              <a:spcAft>
                <a:spcPts val="0"/>
              </a:spcAft>
              <a:buSzPts val="4000"/>
              <a:buNone/>
              <a:defRPr sz="4800"/>
            </a:lvl1pPr>
            <a:lvl2pPr lvl="1" algn="l">
              <a:lnSpc>
                <a:spcPct val="115000"/>
              </a:lnSpc>
              <a:spcBef>
                <a:spcPts val="0"/>
              </a:spcBef>
              <a:spcAft>
                <a:spcPts val="0"/>
              </a:spcAft>
              <a:buSzPts val="4000"/>
              <a:buNone/>
              <a:defRPr sz="4800"/>
            </a:lvl2pPr>
            <a:lvl3pPr lvl="2" algn="l">
              <a:lnSpc>
                <a:spcPct val="115000"/>
              </a:lnSpc>
              <a:spcBef>
                <a:spcPts val="0"/>
              </a:spcBef>
              <a:spcAft>
                <a:spcPts val="0"/>
              </a:spcAft>
              <a:buSzPts val="4000"/>
              <a:buNone/>
              <a:defRPr sz="4800"/>
            </a:lvl3pPr>
            <a:lvl4pPr lvl="3" algn="l">
              <a:lnSpc>
                <a:spcPct val="115000"/>
              </a:lnSpc>
              <a:spcBef>
                <a:spcPts val="0"/>
              </a:spcBef>
              <a:spcAft>
                <a:spcPts val="0"/>
              </a:spcAft>
              <a:buSzPts val="4000"/>
              <a:buNone/>
              <a:defRPr sz="4800"/>
            </a:lvl4pPr>
            <a:lvl5pPr lvl="4" algn="l">
              <a:lnSpc>
                <a:spcPct val="115000"/>
              </a:lnSpc>
              <a:spcBef>
                <a:spcPts val="0"/>
              </a:spcBef>
              <a:spcAft>
                <a:spcPts val="0"/>
              </a:spcAft>
              <a:buSzPts val="4000"/>
              <a:buNone/>
              <a:defRPr sz="4800"/>
            </a:lvl5pPr>
            <a:lvl6pPr lvl="5" algn="l">
              <a:lnSpc>
                <a:spcPct val="115000"/>
              </a:lnSpc>
              <a:spcBef>
                <a:spcPts val="0"/>
              </a:spcBef>
              <a:spcAft>
                <a:spcPts val="0"/>
              </a:spcAft>
              <a:buSzPts val="4000"/>
              <a:buNone/>
              <a:defRPr sz="4800"/>
            </a:lvl6pPr>
            <a:lvl7pPr lvl="6" algn="l">
              <a:lnSpc>
                <a:spcPct val="115000"/>
              </a:lnSpc>
              <a:spcBef>
                <a:spcPts val="0"/>
              </a:spcBef>
              <a:spcAft>
                <a:spcPts val="0"/>
              </a:spcAft>
              <a:buSzPts val="4000"/>
              <a:buNone/>
              <a:defRPr sz="4800"/>
            </a:lvl7pPr>
            <a:lvl8pPr lvl="7" algn="l">
              <a:lnSpc>
                <a:spcPct val="115000"/>
              </a:lnSpc>
              <a:spcBef>
                <a:spcPts val="0"/>
              </a:spcBef>
              <a:spcAft>
                <a:spcPts val="0"/>
              </a:spcAft>
              <a:buSzPts val="4000"/>
              <a:buNone/>
              <a:defRPr sz="4800"/>
            </a:lvl8pPr>
            <a:lvl9pPr lvl="8" algn="l">
              <a:lnSpc>
                <a:spcPct val="115000"/>
              </a:lnSpc>
              <a:spcBef>
                <a:spcPts val="0"/>
              </a:spcBef>
              <a:spcAft>
                <a:spcPts val="0"/>
              </a:spcAft>
              <a:buSzPts val="4000"/>
              <a:buNone/>
              <a:defRPr sz="4800"/>
            </a:lvl9pPr>
          </a:lstStyle>
          <a:p/>
        </p:txBody>
      </p:sp>
      <p:sp>
        <p:nvSpPr>
          <p:cNvPr id="153" name="Google Shape;153;p23"/>
          <p:cNvSpPr txBox="1"/>
          <p:nvPr>
            <p:ph idx="12" type="sldNum"/>
          </p:nvPr>
        </p:nvSpPr>
        <p:spPr>
          <a:xfrm>
            <a:off x="22593222" y="12435244"/>
            <a:ext cx="1463100" cy="10497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54" name="Google Shape;154;p23"/>
          <p:cNvSpPr txBox="1"/>
          <p:nvPr>
            <p:ph idx="2" type="subTitle"/>
          </p:nvPr>
        </p:nvSpPr>
        <p:spPr>
          <a:xfrm>
            <a:off x="811800" y="3969066"/>
            <a:ext cx="10507200" cy="546600"/>
          </a:xfrm>
          <a:prstGeom prst="rect">
            <a:avLst/>
          </a:prstGeom>
          <a:noFill/>
          <a:ln>
            <a:noFill/>
          </a:ln>
        </p:spPr>
        <p:txBody>
          <a:bodyPr anchorCtr="0" anchor="t" bIns="182850" lIns="182850" spcFirstLastPara="1" rIns="182850" wrap="square" tIns="182850">
            <a:noAutofit/>
          </a:bodyPr>
          <a:lstStyle>
            <a:lvl1pPr lvl="0" algn="l">
              <a:lnSpc>
                <a:spcPct val="100000"/>
              </a:lnSpc>
              <a:spcBef>
                <a:spcPts val="0"/>
              </a:spcBef>
              <a:spcAft>
                <a:spcPts val="0"/>
              </a:spcAft>
              <a:buClr>
                <a:schemeClr val="accent5"/>
              </a:buClr>
              <a:buSzPts val="2400"/>
              <a:buNone/>
              <a:defRPr b="1" sz="2900">
                <a:solidFill>
                  <a:schemeClr val="accent5"/>
                </a:solidFill>
              </a:defRPr>
            </a:lvl1pPr>
            <a:lvl2pPr lvl="1" algn="l">
              <a:lnSpc>
                <a:spcPct val="100000"/>
              </a:lnSpc>
              <a:spcBef>
                <a:spcPts val="0"/>
              </a:spcBef>
              <a:spcAft>
                <a:spcPts val="0"/>
              </a:spcAft>
              <a:buClr>
                <a:schemeClr val="accent5"/>
              </a:buClr>
              <a:buSzPts val="2400"/>
              <a:buNone/>
              <a:defRPr b="1" sz="2900">
                <a:solidFill>
                  <a:schemeClr val="accent5"/>
                </a:solidFill>
              </a:defRPr>
            </a:lvl2pPr>
            <a:lvl3pPr lvl="2" algn="l">
              <a:lnSpc>
                <a:spcPct val="100000"/>
              </a:lnSpc>
              <a:spcBef>
                <a:spcPts val="0"/>
              </a:spcBef>
              <a:spcAft>
                <a:spcPts val="0"/>
              </a:spcAft>
              <a:buClr>
                <a:schemeClr val="accent5"/>
              </a:buClr>
              <a:buSzPts val="2400"/>
              <a:buNone/>
              <a:defRPr b="1" sz="2900">
                <a:solidFill>
                  <a:schemeClr val="accent5"/>
                </a:solidFill>
              </a:defRPr>
            </a:lvl3pPr>
            <a:lvl4pPr lvl="3" algn="l">
              <a:lnSpc>
                <a:spcPct val="100000"/>
              </a:lnSpc>
              <a:spcBef>
                <a:spcPts val="0"/>
              </a:spcBef>
              <a:spcAft>
                <a:spcPts val="0"/>
              </a:spcAft>
              <a:buClr>
                <a:schemeClr val="accent5"/>
              </a:buClr>
              <a:buSzPts val="2400"/>
              <a:buNone/>
              <a:defRPr b="1" sz="2900">
                <a:solidFill>
                  <a:schemeClr val="accent5"/>
                </a:solidFill>
              </a:defRPr>
            </a:lvl4pPr>
            <a:lvl5pPr lvl="4" algn="l">
              <a:lnSpc>
                <a:spcPct val="100000"/>
              </a:lnSpc>
              <a:spcBef>
                <a:spcPts val="0"/>
              </a:spcBef>
              <a:spcAft>
                <a:spcPts val="0"/>
              </a:spcAft>
              <a:buClr>
                <a:schemeClr val="accent5"/>
              </a:buClr>
              <a:buSzPts val="2400"/>
              <a:buNone/>
              <a:defRPr b="1" sz="2900">
                <a:solidFill>
                  <a:schemeClr val="accent5"/>
                </a:solidFill>
              </a:defRPr>
            </a:lvl5pPr>
            <a:lvl6pPr lvl="5" algn="l">
              <a:lnSpc>
                <a:spcPct val="100000"/>
              </a:lnSpc>
              <a:spcBef>
                <a:spcPts val="0"/>
              </a:spcBef>
              <a:spcAft>
                <a:spcPts val="0"/>
              </a:spcAft>
              <a:buClr>
                <a:schemeClr val="accent5"/>
              </a:buClr>
              <a:buSzPts val="2400"/>
              <a:buNone/>
              <a:defRPr b="1" sz="2900">
                <a:solidFill>
                  <a:schemeClr val="accent5"/>
                </a:solidFill>
              </a:defRPr>
            </a:lvl6pPr>
            <a:lvl7pPr lvl="6" algn="l">
              <a:lnSpc>
                <a:spcPct val="100000"/>
              </a:lnSpc>
              <a:spcBef>
                <a:spcPts val="0"/>
              </a:spcBef>
              <a:spcAft>
                <a:spcPts val="0"/>
              </a:spcAft>
              <a:buClr>
                <a:schemeClr val="accent5"/>
              </a:buClr>
              <a:buSzPts val="2400"/>
              <a:buNone/>
              <a:defRPr b="1" sz="2900">
                <a:solidFill>
                  <a:schemeClr val="accent5"/>
                </a:solidFill>
              </a:defRPr>
            </a:lvl7pPr>
            <a:lvl8pPr lvl="7" algn="l">
              <a:lnSpc>
                <a:spcPct val="100000"/>
              </a:lnSpc>
              <a:spcBef>
                <a:spcPts val="0"/>
              </a:spcBef>
              <a:spcAft>
                <a:spcPts val="0"/>
              </a:spcAft>
              <a:buClr>
                <a:schemeClr val="accent5"/>
              </a:buClr>
              <a:buSzPts val="2400"/>
              <a:buNone/>
              <a:defRPr b="1" sz="2900">
                <a:solidFill>
                  <a:schemeClr val="accent5"/>
                </a:solidFill>
              </a:defRPr>
            </a:lvl8pPr>
            <a:lvl9pPr lvl="8" algn="l">
              <a:lnSpc>
                <a:spcPct val="100000"/>
              </a:lnSpc>
              <a:spcBef>
                <a:spcPts val="0"/>
              </a:spcBef>
              <a:spcAft>
                <a:spcPts val="0"/>
              </a:spcAft>
              <a:buClr>
                <a:schemeClr val="accent5"/>
              </a:buClr>
              <a:buSzPts val="2400"/>
              <a:buNone/>
              <a:defRPr b="1" sz="2900">
                <a:solidFill>
                  <a:schemeClr val="accent5"/>
                </a:solidFill>
              </a:defRPr>
            </a:lvl9pPr>
          </a:lstStyle>
          <a:p/>
        </p:txBody>
      </p:sp>
      <p:sp>
        <p:nvSpPr>
          <p:cNvPr id="155" name="Google Shape;155;p23"/>
          <p:cNvSpPr/>
          <p:nvPr/>
        </p:nvSpPr>
        <p:spPr>
          <a:xfrm>
            <a:off x="11495200" y="1879692"/>
            <a:ext cx="11097600" cy="10003800"/>
          </a:xfrm>
          <a:prstGeom prst="ellipse">
            <a:avLst/>
          </a:prstGeom>
          <a:solidFill>
            <a:srgbClr val="F4F4F4"/>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56" name="Google Shape;156;p23"/>
          <p:cNvSpPr/>
          <p:nvPr/>
        </p:nvSpPr>
        <p:spPr>
          <a:xfrm>
            <a:off x="11495200" y="-7579314"/>
            <a:ext cx="11097600" cy="10003800"/>
          </a:xfrm>
          <a:prstGeom prst="ellipse">
            <a:avLst/>
          </a:prstGeom>
          <a:noFill/>
          <a:ln cap="flat" cmpd="sng" w="9525">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57" name="Google Shape;157;p23"/>
          <p:cNvSpPr/>
          <p:nvPr/>
        </p:nvSpPr>
        <p:spPr>
          <a:xfrm>
            <a:off x="11495200" y="12191102"/>
            <a:ext cx="11097600" cy="10003800"/>
          </a:xfrm>
          <a:prstGeom prst="ellipse">
            <a:avLst/>
          </a:prstGeom>
          <a:noFill/>
          <a:ln cap="flat" cmpd="sng" w="9525">
            <a:solidFill>
              <a:srgbClr val="FF350F"/>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58" name="Google Shape;158;p23"/>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1" i="0" lang="en-US" sz="2200" u="none" cap="none" strike="noStrike">
                <a:solidFill>
                  <a:srgbClr val="422B72"/>
                </a:solidFill>
                <a:latin typeface="Century Gothic"/>
                <a:ea typeface="Century Gothic"/>
                <a:cs typeface="Century Gothic"/>
                <a:sym typeface="Century Gothic"/>
              </a:rPr>
              <a:t>DATA SOCIETY © 2021</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imonial template">
  <p:cSld name="Testimonial template">
    <p:bg>
      <p:bgPr>
        <a:solidFill>
          <a:srgbClr val="422872"/>
        </a:solidFill>
      </p:bgPr>
    </p:bg>
    <p:spTree>
      <p:nvGrpSpPr>
        <p:cNvPr id="159" name="Shape 159"/>
        <p:cNvGrpSpPr/>
        <p:nvPr/>
      </p:nvGrpSpPr>
      <p:grpSpPr>
        <a:xfrm>
          <a:off x="0" y="0"/>
          <a:ext cx="0" cy="0"/>
          <a:chOff x="0" y="0"/>
          <a:chExt cx="0" cy="0"/>
        </a:xfrm>
      </p:grpSpPr>
      <p:sp>
        <p:nvSpPr>
          <p:cNvPr id="160" name="Google Shape;160;p24"/>
          <p:cNvSpPr txBox="1"/>
          <p:nvPr>
            <p:ph type="title"/>
          </p:nvPr>
        </p:nvSpPr>
        <p:spPr>
          <a:xfrm>
            <a:off x="814170" y="2040060"/>
            <a:ext cx="6007200" cy="49134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Clr>
                <a:srgbClr val="FFFFFF"/>
              </a:buClr>
              <a:buSzPts val="6400"/>
              <a:buNone/>
              <a:defRPr sz="7700">
                <a:solidFill>
                  <a:srgbClr val="FFFFFF"/>
                </a:solidFill>
              </a:defRPr>
            </a:lvl1pPr>
            <a:lvl2pPr lvl="1" algn="l">
              <a:lnSpc>
                <a:spcPct val="100000"/>
              </a:lnSpc>
              <a:spcBef>
                <a:spcPts val="0"/>
              </a:spcBef>
              <a:spcAft>
                <a:spcPts val="0"/>
              </a:spcAft>
              <a:buClr>
                <a:srgbClr val="FFFFFF"/>
              </a:buClr>
              <a:buSzPts val="6400"/>
              <a:buNone/>
              <a:defRPr sz="7700">
                <a:solidFill>
                  <a:srgbClr val="FFFFFF"/>
                </a:solidFill>
              </a:defRPr>
            </a:lvl2pPr>
            <a:lvl3pPr lvl="2" algn="l">
              <a:lnSpc>
                <a:spcPct val="100000"/>
              </a:lnSpc>
              <a:spcBef>
                <a:spcPts val="0"/>
              </a:spcBef>
              <a:spcAft>
                <a:spcPts val="0"/>
              </a:spcAft>
              <a:buClr>
                <a:srgbClr val="FFFFFF"/>
              </a:buClr>
              <a:buSzPts val="6400"/>
              <a:buNone/>
              <a:defRPr sz="7700">
                <a:solidFill>
                  <a:srgbClr val="FFFFFF"/>
                </a:solidFill>
              </a:defRPr>
            </a:lvl3pPr>
            <a:lvl4pPr lvl="3" algn="l">
              <a:lnSpc>
                <a:spcPct val="100000"/>
              </a:lnSpc>
              <a:spcBef>
                <a:spcPts val="0"/>
              </a:spcBef>
              <a:spcAft>
                <a:spcPts val="0"/>
              </a:spcAft>
              <a:buClr>
                <a:srgbClr val="FFFFFF"/>
              </a:buClr>
              <a:buSzPts val="6400"/>
              <a:buNone/>
              <a:defRPr sz="7700">
                <a:solidFill>
                  <a:srgbClr val="FFFFFF"/>
                </a:solidFill>
              </a:defRPr>
            </a:lvl4pPr>
            <a:lvl5pPr lvl="4" algn="l">
              <a:lnSpc>
                <a:spcPct val="100000"/>
              </a:lnSpc>
              <a:spcBef>
                <a:spcPts val="0"/>
              </a:spcBef>
              <a:spcAft>
                <a:spcPts val="0"/>
              </a:spcAft>
              <a:buClr>
                <a:srgbClr val="FFFFFF"/>
              </a:buClr>
              <a:buSzPts val="6400"/>
              <a:buNone/>
              <a:defRPr sz="7700">
                <a:solidFill>
                  <a:srgbClr val="FFFFFF"/>
                </a:solidFill>
              </a:defRPr>
            </a:lvl5pPr>
            <a:lvl6pPr lvl="5" algn="l">
              <a:lnSpc>
                <a:spcPct val="100000"/>
              </a:lnSpc>
              <a:spcBef>
                <a:spcPts val="0"/>
              </a:spcBef>
              <a:spcAft>
                <a:spcPts val="0"/>
              </a:spcAft>
              <a:buClr>
                <a:srgbClr val="FFFFFF"/>
              </a:buClr>
              <a:buSzPts val="6400"/>
              <a:buNone/>
              <a:defRPr sz="7700">
                <a:solidFill>
                  <a:srgbClr val="FFFFFF"/>
                </a:solidFill>
              </a:defRPr>
            </a:lvl6pPr>
            <a:lvl7pPr lvl="6" algn="l">
              <a:lnSpc>
                <a:spcPct val="100000"/>
              </a:lnSpc>
              <a:spcBef>
                <a:spcPts val="0"/>
              </a:spcBef>
              <a:spcAft>
                <a:spcPts val="0"/>
              </a:spcAft>
              <a:buClr>
                <a:srgbClr val="FFFFFF"/>
              </a:buClr>
              <a:buSzPts val="6400"/>
              <a:buNone/>
              <a:defRPr sz="7700">
                <a:solidFill>
                  <a:srgbClr val="FFFFFF"/>
                </a:solidFill>
              </a:defRPr>
            </a:lvl7pPr>
            <a:lvl8pPr lvl="7" algn="l">
              <a:lnSpc>
                <a:spcPct val="100000"/>
              </a:lnSpc>
              <a:spcBef>
                <a:spcPts val="0"/>
              </a:spcBef>
              <a:spcAft>
                <a:spcPts val="0"/>
              </a:spcAft>
              <a:buClr>
                <a:srgbClr val="FFFFFF"/>
              </a:buClr>
              <a:buSzPts val="6400"/>
              <a:buNone/>
              <a:defRPr sz="7700">
                <a:solidFill>
                  <a:srgbClr val="FFFFFF"/>
                </a:solidFill>
              </a:defRPr>
            </a:lvl8pPr>
            <a:lvl9pPr lvl="8" algn="l">
              <a:lnSpc>
                <a:spcPct val="100000"/>
              </a:lnSpc>
              <a:spcBef>
                <a:spcPts val="0"/>
              </a:spcBef>
              <a:spcAft>
                <a:spcPts val="0"/>
              </a:spcAft>
              <a:buClr>
                <a:srgbClr val="FFFFFF"/>
              </a:buClr>
              <a:buSzPts val="6400"/>
              <a:buNone/>
              <a:defRPr sz="7700">
                <a:solidFill>
                  <a:srgbClr val="FFFFFF"/>
                </a:solidFill>
              </a:defRPr>
            </a:lvl9pPr>
          </a:lstStyle>
          <a:p/>
        </p:txBody>
      </p:sp>
      <p:sp>
        <p:nvSpPr>
          <p:cNvPr id="161" name="Google Shape;161;p24"/>
          <p:cNvSpPr txBox="1"/>
          <p:nvPr>
            <p:ph idx="12" type="sldNum"/>
          </p:nvPr>
        </p:nvSpPr>
        <p:spPr>
          <a:xfrm>
            <a:off x="22593222" y="12435244"/>
            <a:ext cx="1463100" cy="10497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62" name="Google Shape;162;p24"/>
          <p:cNvSpPr/>
          <p:nvPr/>
        </p:nvSpPr>
        <p:spPr>
          <a:xfrm>
            <a:off x="7964616" y="384904"/>
            <a:ext cx="14819100" cy="13337400"/>
          </a:xfrm>
          <a:prstGeom prst="ellipse">
            <a:avLst/>
          </a:prstGeom>
          <a:solidFill>
            <a:srgbClr val="FFFFFF"/>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63" name="Google Shape;163;p24"/>
          <p:cNvSpPr/>
          <p:nvPr/>
        </p:nvSpPr>
        <p:spPr>
          <a:xfrm>
            <a:off x="7256014" y="-252840"/>
            <a:ext cx="16236000" cy="14612400"/>
          </a:xfrm>
          <a:prstGeom prst="ellipse">
            <a:avLst/>
          </a:prstGeom>
          <a:noFill/>
          <a:ln cap="flat" cmpd="sng" w="9525">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64" name="Google Shape;164;p24"/>
          <p:cNvSpPr/>
          <p:nvPr/>
        </p:nvSpPr>
        <p:spPr>
          <a:xfrm>
            <a:off x="1117934" y="7076908"/>
            <a:ext cx="3137700" cy="2823900"/>
          </a:xfrm>
          <a:prstGeom prst="ellipse">
            <a:avLst/>
          </a:prstGeom>
          <a:solidFill>
            <a:srgbClr val="FFFFFF"/>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65" name="Google Shape;165;p24"/>
          <p:cNvSpPr txBox="1"/>
          <p:nvPr>
            <p:ph idx="1" type="subTitle"/>
          </p:nvPr>
        </p:nvSpPr>
        <p:spPr>
          <a:xfrm>
            <a:off x="878400" y="1252200"/>
            <a:ext cx="11155200" cy="630000"/>
          </a:xfrm>
          <a:prstGeom prst="rect">
            <a:avLst/>
          </a:prstGeom>
          <a:noFill/>
          <a:ln>
            <a:noFill/>
          </a:ln>
        </p:spPr>
        <p:txBody>
          <a:bodyPr anchorCtr="0" anchor="t" bIns="182850" lIns="182850" spcFirstLastPara="1" rIns="182850" wrap="square" tIns="182850">
            <a:normAutofit/>
          </a:bodyPr>
          <a:lstStyle>
            <a:lvl1pPr lvl="0" algn="l">
              <a:lnSpc>
                <a:spcPct val="115000"/>
              </a:lnSpc>
              <a:spcBef>
                <a:spcPts val="0"/>
              </a:spcBef>
              <a:spcAft>
                <a:spcPts val="0"/>
              </a:spcAft>
              <a:buClr>
                <a:srgbClr val="FFFFFF"/>
              </a:buClr>
              <a:buSzPts val="2400"/>
              <a:buNone/>
              <a:defRPr b="1" sz="2900">
                <a:solidFill>
                  <a:srgbClr val="FFFFFF"/>
                </a:solidFill>
              </a:defRPr>
            </a:lvl1pPr>
            <a:lvl2pPr lvl="1" algn="l">
              <a:lnSpc>
                <a:spcPct val="115000"/>
              </a:lnSpc>
              <a:spcBef>
                <a:spcPts val="0"/>
              </a:spcBef>
              <a:spcAft>
                <a:spcPts val="0"/>
              </a:spcAft>
              <a:buClr>
                <a:srgbClr val="FFFFFF"/>
              </a:buClr>
              <a:buSzPts val="2400"/>
              <a:buNone/>
              <a:defRPr b="1" sz="2900">
                <a:solidFill>
                  <a:srgbClr val="FFFFFF"/>
                </a:solidFill>
              </a:defRPr>
            </a:lvl2pPr>
            <a:lvl3pPr lvl="2" algn="l">
              <a:lnSpc>
                <a:spcPct val="115000"/>
              </a:lnSpc>
              <a:spcBef>
                <a:spcPts val="0"/>
              </a:spcBef>
              <a:spcAft>
                <a:spcPts val="0"/>
              </a:spcAft>
              <a:buClr>
                <a:srgbClr val="FFFFFF"/>
              </a:buClr>
              <a:buSzPts val="2400"/>
              <a:buNone/>
              <a:defRPr b="1" sz="2900">
                <a:solidFill>
                  <a:srgbClr val="FFFFFF"/>
                </a:solidFill>
              </a:defRPr>
            </a:lvl3pPr>
            <a:lvl4pPr lvl="3" algn="l">
              <a:lnSpc>
                <a:spcPct val="115000"/>
              </a:lnSpc>
              <a:spcBef>
                <a:spcPts val="0"/>
              </a:spcBef>
              <a:spcAft>
                <a:spcPts val="0"/>
              </a:spcAft>
              <a:buClr>
                <a:srgbClr val="FFFFFF"/>
              </a:buClr>
              <a:buSzPts val="2400"/>
              <a:buNone/>
              <a:defRPr b="1" sz="2900">
                <a:solidFill>
                  <a:srgbClr val="FFFFFF"/>
                </a:solidFill>
              </a:defRPr>
            </a:lvl4pPr>
            <a:lvl5pPr lvl="4" algn="l">
              <a:lnSpc>
                <a:spcPct val="115000"/>
              </a:lnSpc>
              <a:spcBef>
                <a:spcPts val="0"/>
              </a:spcBef>
              <a:spcAft>
                <a:spcPts val="0"/>
              </a:spcAft>
              <a:buClr>
                <a:srgbClr val="FFFFFF"/>
              </a:buClr>
              <a:buSzPts val="2400"/>
              <a:buNone/>
              <a:defRPr b="1" sz="2900">
                <a:solidFill>
                  <a:srgbClr val="FFFFFF"/>
                </a:solidFill>
              </a:defRPr>
            </a:lvl5pPr>
            <a:lvl6pPr lvl="5" algn="l">
              <a:lnSpc>
                <a:spcPct val="115000"/>
              </a:lnSpc>
              <a:spcBef>
                <a:spcPts val="0"/>
              </a:spcBef>
              <a:spcAft>
                <a:spcPts val="0"/>
              </a:spcAft>
              <a:buClr>
                <a:srgbClr val="FFFFFF"/>
              </a:buClr>
              <a:buSzPts val="2400"/>
              <a:buNone/>
              <a:defRPr b="1" sz="2900">
                <a:solidFill>
                  <a:srgbClr val="FFFFFF"/>
                </a:solidFill>
              </a:defRPr>
            </a:lvl6pPr>
            <a:lvl7pPr lvl="6" algn="l">
              <a:lnSpc>
                <a:spcPct val="115000"/>
              </a:lnSpc>
              <a:spcBef>
                <a:spcPts val="0"/>
              </a:spcBef>
              <a:spcAft>
                <a:spcPts val="0"/>
              </a:spcAft>
              <a:buClr>
                <a:srgbClr val="FFFFFF"/>
              </a:buClr>
              <a:buSzPts val="2400"/>
              <a:buNone/>
              <a:defRPr b="1" sz="2900">
                <a:solidFill>
                  <a:srgbClr val="FFFFFF"/>
                </a:solidFill>
              </a:defRPr>
            </a:lvl7pPr>
            <a:lvl8pPr lvl="7" algn="l">
              <a:lnSpc>
                <a:spcPct val="115000"/>
              </a:lnSpc>
              <a:spcBef>
                <a:spcPts val="0"/>
              </a:spcBef>
              <a:spcAft>
                <a:spcPts val="0"/>
              </a:spcAft>
              <a:buClr>
                <a:srgbClr val="FFFFFF"/>
              </a:buClr>
              <a:buSzPts val="2400"/>
              <a:buNone/>
              <a:defRPr b="1" sz="2900">
                <a:solidFill>
                  <a:srgbClr val="FFFFFF"/>
                </a:solidFill>
              </a:defRPr>
            </a:lvl8pPr>
            <a:lvl9pPr lvl="8" algn="l">
              <a:lnSpc>
                <a:spcPct val="115000"/>
              </a:lnSpc>
              <a:spcBef>
                <a:spcPts val="0"/>
              </a:spcBef>
              <a:spcAft>
                <a:spcPts val="0"/>
              </a:spcAft>
              <a:buClr>
                <a:srgbClr val="FFFFFF"/>
              </a:buClr>
              <a:buSzPts val="2400"/>
              <a:buNone/>
              <a:defRPr b="1" sz="2900">
                <a:solidFill>
                  <a:srgbClr val="FFFFFF"/>
                </a:solidFill>
              </a:defRPr>
            </a:lvl9pPr>
          </a:lstStyle>
          <a:p/>
        </p:txBody>
      </p:sp>
      <p:pic>
        <p:nvPicPr>
          <p:cNvPr id="166" name="Google Shape;166;p24"/>
          <p:cNvPicPr preferRelativeResize="0"/>
          <p:nvPr/>
        </p:nvPicPr>
        <p:blipFill rotWithShape="1">
          <a:blip r:embed="rId2">
            <a:alphaModFix/>
          </a:blip>
          <a:srcRect b="0" l="0" r="0" t="0"/>
          <a:stretch/>
        </p:blipFill>
        <p:spPr>
          <a:xfrm>
            <a:off x="9506530" y="3182414"/>
            <a:ext cx="1608742" cy="973142"/>
          </a:xfrm>
          <a:prstGeom prst="rect">
            <a:avLst/>
          </a:prstGeom>
          <a:noFill/>
          <a:ln>
            <a:noFill/>
          </a:ln>
        </p:spPr>
      </p:pic>
      <p:sp>
        <p:nvSpPr>
          <p:cNvPr id="167" name="Google Shape;167;p24"/>
          <p:cNvSpPr txBox="1"/>
          <p:nvPr>
            <p:ph idx="2" type="title"/>
          </p:nvPr>
        </p:nvSpPr>
        <p:spPr>
          <a:xfrm>
            <a:off x="11682534" y="2770620"/>
            <a:ext cx="9008700" cy="50853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Clr>
                <a:schemeClr val="dk2"/>
              </a:buClr>
              <a:buSzPts val="5600"/>
              <a:buNone/>
              <a:defRPr b="0" i="1">
                <a:solidFill>
                  <a:schemeClr val="dk2"/>
                </a:solidFill>
              </a:defRPr>
            </a:lvl1pPr>
            <a:lvl2pPr lvl="1" algn="l">
              <a:lnSpc>
                <a:spcPct val="100000"/>
              </a:lnSpc>
              <a:spcBef>
                <a:spcPts val="0"/>
              </a:spcBef>
              <a:spcAft>
                <a:spcPts val="0"/>
              </a:spcAft>
              <a:buSzPts val="5600"/>
              <a:buNone/>
              <a:defRPr b="1"/>
            </a:lvl2pPr>
            <a:lvl3pPr lvl="2" algn="l">
              <a:lnSpc>
                <a:spcPct val="100000"/>
              </a:lnSpc>
              <a:spcBef>
                <a:spcPts val="0"/>
              </a:spcBef>
              <a:spcAft>
                <a:spcPts val="0"/>
              </a:spcAft>
              <a:buSzPts val="5600"/>
              <a:buNone/>
              <a:defRPr b="1"/>
            </a:lvl3pPr>
            <a:lvl4pPr lvl="3" algn="l">
              <a:lnSpc>
                <a:spcPct val="100000"/>
              </a:lnSpc>
              <a:spcBef>
                <a:spcPts val="0"/>
              </a:spcBef>
              <a:spcAft>
                <a:spcPts val="0"/>
              </a:spcAft>
              <a:buSzPts val="5600"/>
              <a:buNone/>
              <a:defRPr b="1"/>
            </a:lvl4pPr>
            <a:lvl5pPr lvl="4" algn="l">
              <a:lnSpc>
                <a:spcPct val="100000"/>
              </a:lnSpc>
              <a:spcBef>
                <a:spcPts val="0"/>
              </a:spcBef>
              <a:spcAft>
                <a:spcPts val="0"/>
              </a:spcAft>
              <a:buSzPts val="5600"/>
              <a:buNone/>
              <a:defRPr b="1"/>
            </a:lvl5pPr>
            <a:lvl6pPr lvl="5" algn="l">
              <a:lnSpc>
                <a:spcPct val="100000"/>
              </a:lnSpc>
              <a:spcBef>
                <a:spcPts val="0"/>
              </a:spcBef>
              <a:spcAft>
                <a:spcPts val="0"/>
              </a:spcAft>
              <a:buSzPts val="5600"/>
              <a:buNone/>
              <a:defRPr b="1"/>
            </a:lvl6pPr>
            <a:lvl7pPr lvl="6" algn="l">
              <a:lnSpc>
                <a:spcPct val="100000"/>
              </a:lnSpc>
              <a:spcBef>
                <a:spcPts val="0"/>
              </a:spcBef>
              <a:spcAft>
                <a:spcPts val="0"/>
              </a:spcAft>
              <a:buSzPts val="5600"/>
              <a:buNone/>
              <a:defRPr b="1"/>
            </a:lvl7pPr>
            <a:lvl8pPr lvl="7" algn="l">
              <a:lnSpc>
                <a:spcPct val="100000"/>
              </a:lnSpc>
              <a:spcBef>
                <a:spcPts val="0"/>
              </a:spcBef>
              <a:spcAft>
                <a:spcPts val="0"/>
              </a:spcAft>
              <a:buSzPts val="5600"/>
              <a:buNone/>
              <a:defRPr b="1"/>
            </a:lvl8pPr>
            <a:lvl9pPr lvl="8" algn="l">
              <a:lnSpc>
                <a:spcPct val="100000"/>
              </a:lnSpc>
              <a:spcBef>
                <a:spcPts val="0"/>
              </a:spcBef>
              <a:spcAft>
                <a:spcPts val="0"/>
              </a:spcAft>
              <a:buSzPts val="5600"/>
              <a:buNone/>
              <a:defRPr b="1"/>
            </a:lvl9pPr>
          </a:lstStyle>
          <a:p/>
        </p:txBody>
      </p:sp>
      <p:sp>
        <p:nvSpPr>
          <p:cNvPr id="168" name="Google Shape;168;p24"/>
          <p:cNvSpPr txBox="1"/>
          <p:nvPr>
            <p:ph idx="3" type="subTitle"/>
          </p:nvPr>
        </p:nvSpPr>
        <p:spPr>
          <a:xfrm>
            <a:off x="13592534" y="10033260"/>
            <a:ext cx="10011300" cy="458700"/>
          </a:xfrm>
          <a:prstGeom prst="rect">
            <a:avLst/>
          </a:prstGeom>
          <a:noFill/>
          <a:ln>
            <a:noFill/>
          </a:ln>
        </p:spPr>
        <p:txBody>
          <a:bodyPr anchorCtr="0" anchor="ctr" bIns="182850" lIns="182850" spcFirstLastPara="1" rIns="182850" wrap="square" tIns="182850">
            <a:noAutofit/>
          </a:bodyPr>
          <a:lstStyle>
            <a:lvl1pPr lvl="0" algn="l">
              <a:lnSpc>
                <a:spcPct val="115000"/>
              </a:lnSpc>
              <a:spcBef>
                <a:spcPts val="0"/>
              </a:spcBef>
              <a:spcAft>
                <a:spcPts val="0"/>
              </a:spcAft>
              <a:buClr>
                <a:schemeClr val="dk1"/>
              </a:buClr>
              <a:buSzPts val="2800"/>
              <a:buNone/>
              <a:defRPr b="1" sz="3400">
                <a:solidFill>
                  <a:schemeClr val="dk1"/>
                </a:solidFill>
              </a:defRPr>
            </a:lvl1pPr>
            <a:lvl2pPr lvl="1" algn="l">
              <a:lnSpc>
                <a:spcPct val="115000"/>
              </a:lnSpc>
              <a:spcBef>
                <a:spcPts val="0"/>
              </a:spcBef>
              <a:spcAft>
                <a:spcPts val="0"/>
              </a:spcAft>
              <a:buClr>
                <a:schemeClr val="dk1"/>
              </a:buClr>
              <a:buSzPts val="2000"/>
              <a:buNone/>
              <a:defRPr b="1" sz="2400">
                <a:solidFill>
                  <a:schemeClr val="dk1"/>
                </a:solidFill>
              </a:defRPr>
            </a:lvl2pPr>
            <a:lvl3pPr lvl="2" algn="l">
              <a:lnSpc>
                <a:spcPct val="115000"/>
              </a:lnSpc>
              <a:spcBef>
                <a:spcPts val="0"/>
              </a:spcBef>
              <a:spcAft>
                <a:spcPts val="0"/>
              </a:spcAft>
              <a:buClr>
                <a:schemeClr val="dk1"/>
              </a:buClr>
              <a:buSzPts val="2000"/>
              <a:buNone/>
              <a:defRPr b="1" sz="2400">
                <a:solidFill>
                  <a:schemeClr val="dk1"/>
                </a:solidFill>
              </a:defRPr>
            </a:lvl3pPr>
            <a:lvl4pPr lvl="3" algn="l">
              <a:lnSpc>
                <a:spcPct val="115000"/>
              </a:lnSpc>
              <a:spcBef>
                <a:spcPts val="0"/>
              </a:spcBef>
              <a:spcAft>
                <a:spcPts val="0"/>
              </a:spcAft>
              <a:buClr>
                <a:schemeClr val="dk1"/>
              </a:buClr>
              <a:buSzPts val="2000"/>
              <a:buNone/>
              <a:defRPr b="1" sz="2400">
                <a:solidFill>
                  <a:schemeClr val="dk1"/>
                </a:solidFill>
              </a:defRPr>
            </a:lvl4pPr>
            <a:lvl5pPr lvl="4" algn="l">
              <a:lnSpc>
                <a:spcPct val="115000"/>
              </a:lnSpc>
              <a:spcBef>
                <a:spcPts val="0"/>
              </a:spcBef>
              <a:spcAft>
                <a:spcPts val="0"/>
              </a:spcAft>
              <a:buClr>
                <a:schemeClr val="dk1"/>
              </a:buClr>
              <a:buSzPts val="2000"/>
              <a:buNone/>
              <a:defRPr b="1" sz="2400">
                <a:solidFill>
                  <a:schemeClr val="dk1"/>
                </a:solidFill>
              </a:defRPr>
            </a:lvl5pPr>
            <a:lvl6pPr lvl="5" algn="l">
              <a:lnSpc>
                <a:spcPct val="115000"/>
              </a:lnSpc>
              <a:spcBef>
                <a:spcPts val="0"/>
              </a:spcBef>
              <a:spcAft>
                <a:spcPts val="0"/>
              </a:spcAft>
              <a:buClr>
                <a:schemeClr val="dk1"/>
              </a:buClr>
              <a:buSzPts val="2000"/>
              <a:buNone/>
              <a:defRPr b="1" sz="2400">
                <a:solidFill>
                  <a:schemeClr val="dk1"/>
                </a:solidFill>
              </a:defRPr>
            </a:lvl6pPr>
            <a:lvl7pPr lvl="6" algn="l">
              <a:lnSpc>
                <a:spcPct val="115000"/>
              </a:lnSpc>
              <a:spcBef>
                <a:spcPts val="0"/>
              </a:spcBef>
              <a:spcAft>
                <a:spcPts val="0"/>
              </a:spcAft>
              <a:buClr>
                <a:schemeClr val="dk1"/>
              </a:buClr>
              <a:buSzPts val="2000"/>
              <a:buNone/>
              <a:defRPr b="1" sz="2400">
                <a:solidFill>
                  <a:schemeClr val="dk1"/>
                </a:solidFill>
              </a:defRPr>
            </a:lvl7pPr>
            <a:lvl8pPr lvl="7" algn="l">
              <a:lnSpc>
                <a:spcPct val="115000"/>
              </a:lnSpc>
              <a:spcBef>
                <a:spcPts val="0"/>
              </a:spcBef>
              <a:spcAft>
                <a:spcPts val="0"/>
              </a:spcAft>
              <a:buClr>
                <a:schemeClr val="dk1"/>
              </a:buClr>
              <a:buSzPts val="2000"/>
              <a:buNone/>
              <a:defRPr b="1" sz="2400">
                <a:solidFill>
                  <a:schemeClr val="dk1"/>
                </a:solidFill>
              </a:defRPr>
            </a:lvl8pPr>
            <a:lvl9pPr lvl="8" algn="l">
              <a:lnSpc>
                <a:spcPct val="115000"/>
              </a:lnSpc>
              <a:spcBef>
                <a:spcPts val="0"/>
              </a:spcBef>
              <a:spcAft>
                <a:spcPts val="0"/>
              </a:spcAft>
              <a:buClr>
                <a:schemeClr val="dk1"/>
              </a:buClr>
              <a:buSzPts val="2000"/>
              <a:buNone/>
              <a:defRPr b="1" sz="2400">
                <a:solidFill>
                  <a:schemeClr val="dk1"/>
                </a:solidFill>
              </a:defRPr>
            </a:lvl9pPr>
          </a:lstStyle>
          <a:p/>
        </p:txBody>
      </p:sp>
      <p:sp>
        <p:nvSpPr>
          <p:cNvPr id="169" name="Google Shape;169;p24"/>
          <p:cNvSpPr txBox="1"/>
          <p:nvPr>
            <p:ph idx="4" type="subTitle"/>
          </p:nvPr>
        </p:nvSpPr>
        <p:spPr>
          <a:xfrm>
            <a:off x="13627200" y="10634940"/>
            <a:ext cx="5600100" cy="973500"/>
          </a:xfrm>
          <a:prstGeom prst="rect">
            <a:avLst/>
          </a:prstGeom>
          <a:noFill/>
          <a:ln>
            <a:noFill/>
          </a:ln>
        </p:spPr>
        <p:txBody>
          <a:bodyPr anchorCtr="0" anchor="t" bIns="182850" lIns="182850" spcFirstLastPara="1" rIns="182850" wrap="square" tIns="182850">
            <a:normAutofit/>
          </a:bodyPr>
          <a:lstStyle>
            <a:lvl1pPr lvl="0" algn="l">
              <a:lnSpc>
                <a:spcPct val="115000"/>
              </a:lnSpc>
              <a:spcBef>
                <a:spcPts val="0"/>
              </a:spcBef>
              <a:spcAft>
                <a:spcPts val="0"/>
              </a:spcAft>
              <a:buClr>
                <a:schemeClr val="accent5"/>
              </a:buClr>
              <a:buSzPts val="2600"/>
              <a:buNone/>
              <a:defRPr sz="3100">
                <a:solidFill>
                  <a:schemeClr val="accent5"/>
                </a:solidFill>
              </a:defRPr>
            </a:lvl1pPr>
            <a:lvl2pPr lvl="1" algn="l">
              <a:lnSpc>
                <a:spcPct val="115000"/>
              </a:lnSpc>
              <a:spcBef>
                <a:spcPts val="0"/>
              </a:spcBef>
              <a:spcAft>
                <a:spcPts val="0"/>
              </a:spcAft>
              <a:buSzPts val="2800"/>
              <a:buNone/>
              <a:defRPr/>
            </a:lvl2pPr>
            <a:lvl3pPr lvl="2" algn="l">
              <a:lnSpc>
                <a:spcPct val="115000"/>
              </a:lnSpc>
              <a:spcBef>
                <a:spcPts val="0"/>
              </a:spcBef>
              <a:spcAft>
                <a:spcPts val="0"/>
              </a:spcAft>
              <a:buSzPts val="2800"/>
              <a:buNone/>
              <a:defRPr/>
            </a:lvl3pPr>
            <a:lvl4pPr lvl="3" algn="l">
              <a:lnSpc>
                <a:spcPct val="115000"/>
              </a:lnSpc>
              <a:spcBef>
                <a:spcPts val="0"/>
              </a:spcBef>
              <a:spcAft>
                <a:spcPts val="0"/>
              </a:spcAft>
              <a:buSzPts val="2800"/>
              <a:buNone/>
              <a:defRPr/>
            </a:lvl4pPr>
            <a:lvl5pPr lvl="4" algn="l">
              <a:lnSpc>
                <a:spcPct val="115000"/>
              </a:lnSpc>
              <a:spcBef>
                <a:spcPts val="0"/>
              </a:spcBef>
              <a:spcAft>
                <a:spcPts val="0"/>
              </a:spcAft>
              <a:buSzPts val="2800"/>
              <a:buNone/>
              <a:defRPr/>
            </a:lvl5pPr>
            <a:lvl6pPr lvl="5" algn="l">
              <a:lnSpc>
                <a:spcPct val="115000"/>
              </a:lnSpc>
              <a:spcBef>
                <a:spcPts val="0"/>
              </a:spcBef>
              <a:spcAft>
                <a:spcPts val="0"/>
              </a:spcAft>
              <a:buSzPts val="2800"/>
              <a:buNone/>
              <a:defRPr/>
            </a:lvl6pPr>
            <a:lvl7pPr lvl="6" algn="l">
              <a:lnSpc>
                <a:spcPct val="115000"/>
              </a:lnSpc>
              <a:spcBef>
                <a:spcPts val="0"/>
              </a:spcBef>
              <a:spcAft>
                <a:spcPts val="0"/>
              </a:spcAft>
              <a:buSzPts val="2800"/>
              <a:buNone/>
              <a:defRPr/>
            </a:lvl7pPr>
            <a:lvl8pPr lvl="7" algn="l">
              <a:lnSpc>
                <a:spcPct val="115000"/>
              </a:lnSpc>
              <a:spcBef>
                <a:spcPts val="0"/>
              </a:spcBef>
              <a:spcAft>
                <a:spcPts val="0"/>
              </a:spcAft>
              <a:buSzPts val="2800"/>
              <a:buNone/>
              <a:defRPr/>
            </a:lvl8pPr>
            <a:lvl9pPr lvl="8" algn="l">
              <a:lnSpc>
                <a:spcPct val="115000"/>
              </a:lnSpc>
              <a:spcBef>
                <a:spcPts val="0"/>
              </a:spcBef>
              <a:spcAft>
                <a:spcPts val="0"/>
              </a:spcAft>
              <a:buSzPts val="2800"/>
              <a:buNone/>
              <a:defRPr/>
            </a:lvl9pPr>
          </a:lstStyle>
          <a:p/>
        </p:txBody>
      </p:sp>
      <p:sp>
        <p:nvSpPr>
          <p:cNvPr id="170" name="Google Shape;170;p24"/>
          <p:cNvSpPr/>
          <p:nvPr/>
        </p:nvSpPr>
        <p:spPr>
          <a:xfrm>
            <a:off x="11682534" y="10117980"/>
            <a:ext cx="1527900" cy="1490400"/>
          </a:xfrm>
          <a:prstGeom prst="rect">
            <a:avLst/>
          </a:prstGeom>
          <a:solidFill>
            <a:schemeClr val="accent6"/>
          </a:solidFill>
          <a:ln>
            <a:noFill/>
          </a:ln>
        </p:spPr>
        <p:txBody>
          <a:bodyPr anchorCtr="0" anchor="ctr" bIns="219400" lIns="219400" spcFirstLastPara="1" rIns="219400" wrap="square" tIns="219400">
            <a:noAutofit/>
          </a:bodyPr>
          <a:lstStyle/>
          <a:p>
            <a:pPr indent="0" lvl="0" marL="0" marR="0" rtl="0" algn="ctr">
              <a:lnSpc>
                <a:spcPct val="100000"/>
              </a:lnSpc>
              <a:spcBef>
                <a:spcPts val="0"/>
              </a:spcBef>
              <a:spcAft>
                <a:spcPts val="0"/>
              </a:spcAft>
              <a:buClr>
                <a:srgbClr val="FF00FF"/>
              </a:buClr>
              <a:buSzPts val="1700"/>
              <a:buFont typeface="Century Gothic"/>
              <a:buNone/>
            </a:pPr>
            <a:r>
              <a:rPr b="0" i="0" lang="en-US" sz="1700" u="none" cap="none" strike="noStrike">
                <a:solidFill>
                  <a:srgbClr val="FF00FF"/>
                </a:solidFill>
                <a:latin typeface="Century Gothic"/>
                <a:ea typeface="Century Gothic"/>
                <a:cs typeface="Century Gothic"/>
                <a:sym typeface="Century Gothic"/>
              </a:rPr>
              <a:t>Cover with image</a:t>
            </a:r>
            <a:endParaRPr b="0" i="0" sz="1700" u="none" cap="none" strike="noStrike">
              <a:solidFill>
                <a:srgbClr val="FF00FF"/>
              </a:solidFill>
              <a:latin typeface="Century Gothic"/>
              <a:ea typeface="Century Gothic"/>
              <a:cs typeface="Century Gothic"/>
              <a:sym typeface="Century Gothic"/>
            </a:endParaRPr>
          </a:p>
        </p:txBody>
      </p:sp>
      <p:sp>
        <p:nvSpPr>
          <p:cNvPr id="171" name="Google Shape;171;p24"/>
          <p:cNvSpPr/>
          <p:nvPr/>
        </p:nvSpPr>
        <p:spPr>
          <a:xfrm>
            <a:off x="1575866" y="7247820"/>
            <a:ext cx="3301500" cy="2971500"/>
          </a:xfrm>
          <a:prstGeom prst="ellipse">
            <a:avLst/>
          </a:prstGeom>
          <a:solidFill>
            <a:schemeClr val="accent6"/>
          </a:solidFill>
          <a:ln>
            <a:noFill/>
          </a:ln>
        </p:spPr>
        <p:txBody>
          <a:bodyPr anchorCtr="0" anchor="ctr" bIns="219400" lIns="219400" spcFirstLastPara="1" rIns="219400" wrap="square" tIns="219400">
            <a:noAutofit/>
          </a:bodyPr>
          <a:lstStyle/>
          <a:p>
            <a:pPr indent="0" lvl="0" marL="0" marR="0" rtl="0" algn="ctr">
              <a:lnSpc>
                <a:spcPct val="100000"/>
              </a:lnSpc>
              <a:spcBef>
                <a:spcPts val="0"/>
              </a:spcBef>
              <a:spcAft>
                <a:spcPts val="0"/>
              </a:spcAft>
              <a:buClr>
                <a:srgbClr val="FF00FF"/>
              </a:buClr>
              <a:buSzPts val="1900"/>
              <a:buFont typeface="Century Gothic"/>
              <a:buNone/>
            </a:pPr>
            <a:r>
              <a:rPr b="0" i="0" lang="en-US" sz="1900" u="none" cap="none" strike="noStrike">
                <a:solidFill>
                  <a:srgbClr val="FF00FF"/>
                </a:solidFill>
                <a:latin typeface="Century Gothic"/>
                <a:ea typeface="Century Gothic"/>
                <a:cs typeface="Century Gothic"/>
                <a:sym typeface="Century Gothic"/>
              </a:rPr>
              <a:t>Cover with image; right-click and select clipping mask - circle</a:t>
            </a:r>
            <a:endParaRPr b="0" i="0" sz="1900" u="none" cap="none" strike="noStrike">
              <a:solidFill>
                <a:srgbClr val="FF00FF"/>
              </a:solidFill>
              <a:latin typeface="Century Gothic"/>
              <a:ea typeface="Century Gothic"/>
              <a:cs typeface="Century Gothic"/>
              <a:sym typeface="Century Gothic"/>
            </a:endParaRPr>
          </a:p>
        </p:txBody>
      </p:sp>
      <p:sp>
        <p:nvSpPr>
          <p:cNvPr id="172" name="Google Shape;172;p24"/>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1" i="0" lang="en-US" sz="2200" u="none" cap="none" strike="noStrike">
                <a:solidFill>
                  <a:schemeClr val="lt1"/>
                </a:solidFill>
                <a:latin typeface="Century Gothic"/>
                <a:ea typeface="Century Gothic"/>
                <a:cs typeface="Century Gothic"/>
                <a:sym typeface="Century Gothic"/>
              </a:rPr>
              <a:t>DATA SOCIETY © 2021</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cussion">
  <p:cSld name="Discussion">
    <p:spTree>
      <p:nvGrpSpPr>
        <p:cNvPr id="173" name="Shape 173"/>
        <p:cNvGrpSpPr/>
        <p:nvPr/>
      </p:nvGrpSpPr>
      <p:grpSpPr>
        <a:xfrm>
          <a:off x="0" y="0"/>
          <a:ext cx="0" cy="0"/>
          <a:chOff x="0" y="0"/>
          <a:chExt cx="0" cy="0"/>
        </a:xfrm>
      </p:grpSpPr>
      <p:sp>
        <p:nvSpPr>
          <p:cNvPr id="174" name="Google Shape;174;p25"/>
          <p:cNvSpPr/>
          <p:nvPr/>
        </p:nvSpPr>
        <p:spPr>
          <a:xfrm>
            <a:off x="11495200" y="12191102"/>
            <a:ext cx="11097600" cy="10003800"/>
          </a:xfrm>
          <a:prstGeom prst="ellipse">
            <a:avLst/>
          </a:prstGeom>
          <a:noFill/>
          <a:ln cap="flat" cmpd="sng" w="9525">
            <a:solidFill>
              <a:srgbClr val="FF350F"/>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pic>
        <p:nvPicPr>
          <p:cNvPr descr="Icon&#10;&#10;Description automatically generated" id="175" name="Google Shape;175;p25"/>
          <p:cNvPicPr preferRelativeResize="0"/>
          <p:nvPr/>
        </p:nvPicPr>
        <p:blipFill rotWithShape="1">
          <a:blip r:embed="rId2">
            <a:alphaModFix/>
          </a:blip>
          <a:srcRect b="0" l="0" r="0" t="0"/>
          <a:stretch/>
        </p:blipFill>
        <p:spPr>
          <a:xfrm>
            <a:off x="11528650" y="1358096"/>
            <a:ext cx="10590700" cy="10590700"/>
          </a:xfrm>
          <a:prstGeom prst="rect">
            <a:avLst/>
          </a:prstGeom>
          <a:noFill/>
          <a:ln>
            <a:noFill/>
          </a:ln>
        </p:spPr>
      </p:pic>
      <p:sp>
        <p:nvSpPr>
          <p:cNvPr id="176" name="Google Shape;176;p25"/>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77" name="Google Shape;177;p25"/>
          <p:cNvSpPr txBox="1"/>
          <p:nvPr>
            <p:ph idx="1" type="body"/>
          </p:nvPr>
        </p:nvSpPr>
        <p:spPr>
          <a:xfrm>
            <a:off x="831200" y="3278544"/>
            <a:ext cx="10083900" cy="91566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178" name="Google Shape;178;p25"/>
          <p:cNvSpPr/>
          <p:nvPr/>
        </p:nvSpPr>
        <p:spPr>
          <a:xfrm>
            <a:off x="11495200" y="-7579314"/>
            <a:ext cx="11097600" cy="10003800"/>
          </a:xfrm>
          <a:prstGeom prst="ellipse">
            <a:avLst/>
          </a:prstGeom>
          <a:noFill/>
          <a:ln cap="flat" cmpd="sng" w="9525">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79" name="Google Shape;179;p25"/>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180" name="Google Shape;180;p25"/>
          <p:cNvSpPr txBox="1"/>
          <p:nvPr/>
        </p:nvSpPr>
        <p:spPr>
          <a:xfrm>
            <a:off x="13268972" y="9040810"/>
            <a:ext cx="7572300" cy="1847100"/>
          </a:xfrm>
          <a:prstGeom prst="rect">
            <a:avLst/>
          </a:prstGeom>
          <a:noFill/>
          <a:ln>
            <a:noFill/>
          </a:ln>
        </p:spPr>
        <p:txBody>
          <a:bodyPr anchorCtr="0" anchor="t" bIns="91400" lIns="182850" spcFirstLastPara="1" rIns="182850" wrap="square" tIns="91400">
            <a:spAutoFit/>
          </a:bodyPr>
          <a:lstStyle/>
          <a:p>
            <a:pPr indent="0" lvl="0" marL="0" marR="0" rtl="0" algn="ctr">
              <a:lnSpc>
                <a:spcPct val="100000"/>
              </a:lnSpc>
              <a:spcBef>
                <a:spcPts val="0"/>
              </a:spcBef>
              <a:spcAft>
                <a:spcPts val="0"/>
              </a:spcAft>
              <a:buClr>
                <a:schemeClr val="dk1"/>
              </a:buClr>
              <a:buSzPts val="3600"/>
              <a:buFont typeface="Century Gothic"/>
              <a:buNone/>
            </a:pPr>
            <a:r>
              <a:rPr b="1" i="0" lang="en-US" sz="3600" u="none" cap="none" strike="noStrike">
                <a:solidFill>
                  <a:schemeClr val="dk1"/>
                </a:solidFill>
                <a:latin typeface="Century Gothic"/>
                <a:ea typeface="Century Gothic"/>
                <a:cs typeface="Century Gothic"/>
                <a:sym typeface="Century Gothic"/>
              </a:rPr>
              <a:t>Note: </a:t>
            </a:r>
            <a:r>
              <a:rPr b="0" i="0" lang="en-US" sz="3600" u="none" cap="none" strike="noStrike">
                <a:solidFill>
                  <a:schemeClr val="dk1"/>
                </a:solidFill>
                <a:latin typeface="Century Gothic"/>
                <a:ea typeface="Century Gothic"/>
                <a:cs typeface="Century Gothic"/>
                <a:sym typeface="Century Gothic"/>
              </a:rPr>
              <a:t>This slide is not visible once you’re in a breakout room.</a:t>
            </a:r>
            <a:endParaRPr b="0" i="0" sz="3600" u="none" cap="none" strike="noStrike">
              <a:solidFill>
                <a:schemeClr val="dk1"/>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cussion II">
  <p:cSld name="Discussion II">
    <p:spTree>
      <p:nvGrpSpPr>
        <p:cNvPr id="181" name="Shape 181"/>
        <p:cNvGrpSpPr/>
        <p:nvPr/>
      </p:nvGrpSpPr>
      <p:grpSpPr>
        <a:xfrm>
          <a:off x="0" y="0"/>
          <a:ext cx="0" cy="0"/>
          <a:chOff x="0" y="0"/>
          <a:chExt cx="0" cy="0"/>
        </a:xfrm>
      </p:grpSpPr>
      <p:sp>
        <p:nvSpPr>
          <p:cNvPr id="182" name="Google Shape;182;p26"/>
          <p:cNvSpPr/>
          <p:nvPr/>
        </p:nvSpPr>
        <p:spPr>
          <a:xfrm>
            <a:off x="-734" y="0"/>
            <a:ext cx="16791600" cy="13716000"/>
          </a:xfrm>
          <a:prstGeom prst="rect">
            <a:avLst/>
          </a:prstGeom>
          <a:solidFill>
            <a:srgbClr val="F2F2F2"/>
          </a:solidFill>
          <a:ln>
            <a:noFill/>
          </a:ln>
        </p:spPr>
        <p:txBody>
          <a:bodyPr anchorCtr="0" anchor="ctr" bIns="91400" lIns="182850" spcFirstLastPara="1" rIns="182850" wrap="square" tIns="91400">
            <a:noAutofit/>
          </a:bodyPr>
          <a:lstStyle/>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Century Gothic"/>
              <a:ea typeface="Century Gothic"/>
              <a:cs typeface="Century Gothic"/>
              <a:sym typeface="Century Gothic"/>
            </a:endParaRPr>
          </a:p>
        </p:txBody>
      </p:sp>
      <p:sp>
        <p:nvSpPr>
          <p:cNvPr id="183" name="Google Shape;183;p26"/>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84" name="Google Shape;184;p26"/>
          <p:cNvSpPr txBox="1"/>
          <p:nvPr/>
        </p:nvSpPr>
        <p:spPr>
          <a:xfrm>
            <a:off x="22593222" y="12435244"/>
            <a:ext cx="1463100" cy="1049700"/>
          </a:xfrm>
          <a:prstGeom prst="rect">
            <a:avLst/>
          </a:prstGeom>
          <a:noFill/>
          <a:ln>
            <a:noFill/>
          </a:ln>
        </p:spPr>
        <p:txBody>
          <a:bodyPr anchorCtr="0" anchor="ctr" bIns="182850" lIns="182850" spcFirstLastPara="1" rIns="182850" wrap="square" tIns="182850">
            <a:normAutofit/>
          </a:bodyPr>
          <a:lstStyle/>
          <a:p>
            <a:pPr indent="0" lvl="0" marL="0" marR="0" rtl="0" algn="r">
              <a:lnSpc>
                <a:spcPct val="100000"/>
              </a:lnSpc>
              <a:spcBef>
                <a:spcPts val="0"/>
              </a:spcBef>
              <a:spcAft>
                <a:spcPts val="0"/>
              </a:spcAft>
              <a:buClr>
                <a:schemeClr val="accent1"/>
              </a:buClr>
              <a:buSzPts val="2400"/>
              <a:buFont typeface="Century Gothic"/>
              <a:buNone/>
            </a:pPr>
            <a:fld id="{00000000-1234-1234-1234-123412341234}" type="slidenum">
              <a:rPr b="0" i="0" lang="en-US" sz="2400" u="none" cap="none" strike="noStrike">
                <a:solidFill>
                  <a:schemeClr val="accent1"/>
                </a:solidFill>
                <a:latin typeface="Century Gothic"/>
                <a:ea typeface="Century Gothic"/>
                <a:cs typeface="Century Gothic"/>
                <a:sym typeface="Century Gothic"/>
              </a:rPr>
              <a:t>‹#›</a:t>
            </a:fld>
            <a:endParaRPr b="0" i="0" sz="2400" u="none" cap="none" strike="noStrike">
              <a:solidFill>
                <a:schemeClr val="accent1"/>
              </a:solidFill>
              <a:latin typeface="Century Gothic"/>
              <a:ea typeface="Century Gothic"/>
              <a:cs typeface="Century Gothic"/>
              <a:sym typeface="Century Gothic"/>
            </a:endParaRPr>
          </a:p>
        </p:txBody>
      </p:sp>
      <p:sp>
        <p:nvSpPr>
          <p:cNvPr id="185" name="Google Shape;185;p26"/>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186" name="Google Shape;186;p26"/>
          <p:cNvSpPr txBox="1"/>
          <p:nvPr>
            <p:ph idx="1" type="body"/>
          </p:nvPr>
        </p:nvSpPr>
        <p:spPr>
          <a:xfrm>
            <a:off x="831200" y="3073268"/>
            <a:ext cx="15461700" cy="9110100"/>
          </a:xfrm>
          <a:prstGeom prst="rect">
            <a:avLst/>
          </a:prstGeom>
          <a:noFill/>
          <a:ln>
            <a:noFill/>
          </a:ln>
        </p:spPr>
        <p:txBody>
          <a:bodyPr anchorCtr="0" anchor="t" bIns="182850" lIns="182850" spcFirstLastPara="1" rIns="182850" wrap="square" tIns="182850">
            <a:noAutofit/>
          </a:bodyPr>
          <a:lstStyle>
            <a:lvl1pPr indent="-457200" lvl="0" marL="457200" algn="l">
              <a:lnSpc>
                <a:spcPct val="115000"/>
              </a:lnSpc>
              <a:spcBef>
                <a:spcPts val="0"/>
              </a:spcBef>
              <a:spcAft>
                <a:spcPts val="0"/>
              </a:spcAft>
              <a:buSzPts val="3600"/>
              <a:buChar char="●"/>
              <a:defRPr sz="3600"/>
            </a:lvl1pPr>
            <a:lvl2pPr indent="-482600" lvl="1" marL="914400" algn="l">
              <a:lnSpc>
                <a:spcPct val="115000"/>
              </a:lnSpc>
              <a:spcBef>
                <a:spcPts val="0"/>
              </a:spcBef>
              <a:spcAft>
                <a:spcPts val="0"/>
              </a:spcAft>
              <a:buSzPts val="4000"/>
              <a:buChar char="○"/>
              <a:defRPr/>
            </a:lvl2pPr>
            <a:lvl3pPr indent="-482600" lvl="2" marL="1371600" algn="l">
              <a:lnSpc>
                <a:spcPct val="115000"/>
              </a:lnSpc>
              <a:spcBef>
                <a:spcPts val="0"/>
              </a:spcBef>
              <a:spcAft>
                <a:spcPts val="0"/>
              </a:spcAft>
              <a:buSzPts val="4000"/>
              <a:buChar char="■"/>
              <a:defRPr/>
            </a:lvl3pPr>
            <a:lvl4pPr indent="-482600" lvl="3" marL="1828800" algn="l">
              <a:lnSpc>
                <a:spcPct val="115000"/>
              </a:lnSpc>
              <a:spcBef>
                <a:spcPts val="0"/>
              </a:spcBef>
              <a:spcAft>
                <a:spcPts val="0"/>
              </a:spcAft>
              <a:buSzPts val="4000"/>
              <a:buChar char="●"/>
              <a:defRPr/>
            </a:lvl4pPr>
            <a:lvl5pPr indent="-482600" lvl="4" marL="2286000" algn="l">
              <a:lnSpc>
                <a:spcPct val="115000"/>
              </a:lnSpc>
              <a:spcBef>
                <a:spcPts val="0"/>
              </a:spcBef>
              <a:spcAft>
                <a:spcPts val="0"/>
              </a:spcAft>
              <a:buSzPts val="4000"/>
              <a:buChar char="○"/>
              <a:defRPr/>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187" name="Google Shape;187;p26"/>
          <p:cNvSpPr txBox="1"/>
          <p:nvPr>
            <p:ph idx="2" type="body"/>
          </p:nvPr>
        </p:nvSpPr>
        <p:spPr>
          <a:xfrm>
            <a:off x="17320005" y="8135986"/>
            <a:ext cx="5911800" cy="3086100"/>
          </a:xfrm>
          <a:prstGeom prst="rect">
            <a:avLst/>
          </a:prstGeom>
          <a:noFill/>
          <a:ln>
            <a:noFill/>
          </a:ln>
        </p:spPr>
        <p:txBody>
          <a:bodyPr anchorCtr="0" anchor="t" bIns="182850" lIns="182850" spcFirstLastPara="1" rIns="182850" wrap="square" tIns="182850">
            <a:noAutofit/>
          </a:bodyPr>
          <a:lstStyle>
            <a:lvl1pPr indent="-228600" lvl="0" marL="457200" algn="l">
              <a:lnSpc>
                <a:spcPct val="115000"/>
              </a:lnSpc>
              <a:spcBef>
                <a:spcPts val="0"/>
              </a:spcBef>
              <a:spcAft>
                <a:spcPts val="0"/>
              </a:spcAft>
              <a:buSzPts val="3600"/>
              <a:buNone/>
              <a:defRPr sz="3200">
                <a:solidFill>
                  <a:schemeClr val="dk1"/>
                </a:solidFill>
              </a:defRPr>
            </a:lvl1pPr>
            <a:lvl2pPr indent="-406400" lvl="1" marL="914400" algn="l">
              <a:lnSpc>
                <a:spcPct val="115000"/>
              </a:lnSpc>
              <a:spcBef>
                <a:spcPts val="0"/>
              </a:spcBef>
              <a:spcAft>
                <a:spcPts val="0"/>
              </a:spcAft>
              <a:buSzPts val="2800"/>
              <a:buChar char="○"/>
              <a:defRPr sz="3200"/>
            </a:lvl2pPr>
            <a:lvl3pPr indent="-406400" lvl="2" marL="1371600" algn="l">
              <a:lnSpc>
                <a:spcPct val="115000"/>
              </a:lnSpc>
              <a:spcBef>
                <a:spcPts val="0"/>
              </a:spcBef>
              <a:spcAft>
                <a:spcPts val="0"/>
              </a:spcAft>
              <a:buSzPts val="2800"/>
              <a:buChar char="■"/>
              <a:defRPr sz="3200"/>
            </a:lvl3pPr>
            <a:lvl4pPr indent="-406400" lvl="3" marL="1828800" algn="l">
              <a:lnSpc>
                <a:spcPct val="115000"/>
              </a:lnSpc>
              <a:spcBef>
                <a:spcPts val="0"/>
              </a:spcBef>
              <a:spcAft>
                <a:spcPts val="0"/>
              </a:spcAft>
              <a:buSzPts val="2800"/>
              <a:buChar char="●"/>
              <a:defRPr sz="3200"/>
            </a:lvl4pPr>
            <a:lvl5pPr indent="-406400" lvl="4" marL="2286000" algn="l">
              <a:lnSpc>
                <a:spcPct val="115000"/>
              </a:lnSpc>
              <a:spcBef>
                <a:spcPts val="0"/>
              </a:spcBef>
              <a:spcAft>
                <a:spcPts val="0"/>
              </a:spcAft>
              <a:buSzPts val="2800"/>
              <a:buChar char="○"/>
              <a:defRPr sz="3200"/>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pic>
        <p:nvPicPr>
          <p:cNvPr descr="Icon&#10;&#10;Description automatically generated" id="188" name="Google Shape;188;p26"/>
          <p:cNvPicPr preferRelativeResize="0"/>
          <p:nvPr/>
        </p:nvPicPr>
        <p:blipFill rotWithShape="1">
          <a:blip r:embed="rId2">
            <a:alphaModFix/>
          </a:blip>
          <a:srcRect b="0" l="0" r="0" t="0"/>
          <a:stretch/>
        </p:blipFill>
        <p:spPr>
          <a:xfrm>
            <a:off x="17730530" y="2820484"/>
            <a:ext cx="5090795" cy="509079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t question">
  <p:cSld name="Chat question">
    <p:spTree>
      <p:nvGrpSpPr>
        <p:cNvPr id="189" name="Shape 189"/>
        <p:cNvGrpSpPr/>
        <p:nvPr/>
      </p:nvGrpSpPr>
      <p:grpSpPr>
        <a:xfrm>
          <a:off x="0" y="0"/>
          <a:ext cx="0" cy="0"/>
          <a:chOff x="0" y="0"/>
          <a:chExt cx="0" cy="0"/>
        </a:xfrm>
      </p:grpSpPr>
      <p:sp>
        <p:nvSpPr>
          <p:cNvPr id="190" name="Google Shape;190;p27"/>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91" name="Google Shape;191;p27"/>
          <p:cNvSpPr txBox="1"/>
          <p:nvPr>
            <p:ph idx="1" type="body"/>
          </p:nvPr>
        </p:nvSpPr>
        <p:spPr>
          <a:xfrm>
            <a:off x="12886400" y="3073268"/>
            <a:ext cx="10666500" cy="34827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228600" lvl="4" marL="2286000" algn="l">
              <a:lnSpc>
                <a:spcPct val="115000"/>
              </a:lnSpc>
              <a:spcBef>
                <a:spcPts val="0"/>
              </a:spcBef>
              <a:spcAft>
                <a:spcPts val="0"/>
              </a:spcAft>
              <a:buSzPts val="2400"/>
              <a:buNone/>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192" name="Google Shape;192;p27"/>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pic>
        <p:nvPicPr>
          <p:cNvPr descr="Icon&#10;&#10;Description automatically generated" id="193" name="Google Shape;193;p27"/>
          <p:cNvPicPr preferRelativeResize="0"/>
          <p:nvPr/>
        </p:nvPicPr>
        <p:blipFill rotWithShape="1">
          <a:blip r:embed="rId2">
            <a:alphaModFix/>
          </a:blip>
          <a:srcRect b="0" l="0" r="0" t="0"/>
          <a:stretch/>
        </p:blipFill>
        <p:spPr>
          <a:xfrm>
            <a:off x="17710134" y="6819834"/>
            <a:ext cx="5614682" cy="5614682"/>
          </a:xfrm>
          <a:prstGeom prst="rect">
            <a:avLst/>
          </a:prstGeom>
          <a:noFill/>
          <a:ln>
            <a:noFill/>
          </a:ln>
        </p:spPr>
      </p:pic>
      <p:sp>
        <p:nvSpPr>
          <p:cNvPr id="194" name="Google Shape;194;p27"/>
          <p:cNvSpPr txBox="1"/>
          <p:nvPr>
            <p:ph idx="2" type="body"/>
          </p:nvPr>
        </p:nvSpPr>
        <p:spPr>
          <a:xfrm>
            <a:off x="832778" y="3074352"/>
            <a:ext cx="10664700" cy="91092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195" name="Google Shape;195;p27"/>
          <p:cNvSpPr txBox="1"/>
          <p:nvPr/>
        </p:nvSpPr>
        <p:spPr>
          <a:xfrm>
            <a:off x="831200" y="12568370"/>
            <a:ext cx="5011500" cy="781800"/>
          </a:xfrm>
          <a:prstGeom prst="rect">
            <a:avLst/>
          </a:prstGeom>
          <a:noFill/>
          <a:ln>
            <a:noFill/>
          </a:ln>
        </p:spPr>
        <p:txBody>
          <a:bodyPr anchorCtr="0" anchor="t" bIns="219400" lIns="219400" spcFirstLastPara="1" rIns="219400" wrap="square" tIns="219400">
            <a:spAutoFit/>
          </a:bodyPr>
          <a:lstStyle/>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rgbClr val="422B72"/>
                </a:solidFill>
                <a:latin typeface="Century Gothic"/>
                <a:ea typeface="Century Gothic"/>
                <a:cs typeface="Century Gothic"/>
                <a:sym typeface="Century Gothic"/>
              </a:rPr>
              <a:t>Fundamentals of Data Literacy</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p:cSld name="Activity">
    <p:spTree>
      <p:nvGrpSpPr>
        <p:cNvPr id="196" name="Shape 196"/>
        <p:cNvGrpSpPr/>
        <p:nvPr/>
      </p:nvGrpSpPr>
      <p:grpSpPr>
        <a:xfrm>
          <a:off x="0" y="0"/>
          <a:ext cx="0" cy="0"/>
          <a:chOff x="0" y="0"/>
          <a:chExt cx="0" cy="0"/>
        </a:xfrm>
      </p:grpSpPr>
      <p:sp>
        <p:nvSpPr>
          <p:cNvPr id="197" name="Google Shape;197;p28"/>
          <p:cNvSpPr/>
          <p:nvPr/>
        </p:nvSpPr>
        <p:spPr>
          <a:xfrm>
            <a:off x="20686458" y="3153866"/>
            <a:ext cx="10296300" cy="9281400"/>
          </a:xfrm>
          <a:prstGeom prst="ellipse">
            <a:avLst/>
          </a:prstGeom>
          <a:noFill/>
          <a:ln cap="flat" cmpd="sng" w="9525">
            <a:solidFill>
              <a:schemeClr val="accent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198" name="Google Shape;198;p28"/>
          <p:cNvSpPr/>
          <p:nvPr/>
        </p:nvSpPr>
        <p:spPr>
          <a:xfrm>
            <a:off x="-2" y="0"/>
            <a:ext cx="18895500" cy="13716000"/>
          </a:xfrm>
          <a:prstGeom prst="rect">
            <a:avLst/>
          </a:prstGeom>
          <a:solidFill>
            <a:srgbClr val="F2F2F2"/>
          </a:solidFill>
          <a:ln>
            <a:noFill/>
          </a:ln>
        </p:spPr>
        <p:txBody>
          <a:bodyPr anchorCtr="0" anchor="ctr" bIns="91400" lIns="182850" spcFirstLastPara="1" rIns="182850" wrap="square" tIns="91400">
            <a:noAutofit/>
          </a:bodyPr>
          <a:lstStyle/>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Century Gothic"/>
              <a:ea typeface="Century Gothic"/>
              <a:cs typeface="Century Gothic"/>
              <a:sym typeface="Century Gothic"/>
            </a:endParaRPr>
          </a:p>
        </p:txBody>
      </p:sp>
      <p:sp>
        <p:nvSpPr>
          <p:cNvPr id="199" name="Google Shape;199;p28"/>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descr="Icon&#10;&#10;Description automatically generated" id="200" name="Google Shape;200;p28"/>
          <p:cNvPicPr preferRelativeResize="0"/>
          <p:nvPr/>
        </p:nvPicPr>
        <p:blipFill rotWithShape="1">
          <a:blip r:embed="rId2">
            <a:alphaModFix/>
          </a:blip>
          <a:srcRect b="0" l="0" r="0" t="0"/>
          <a:stretch/>
        </p:blipFill>
        <p:spPr>
          <a:xfrm>
            <a:off x="19194120" y="4426852"/>
            <a:ext cx="4862295" cy="4862295"/>
          </a:xfrm>
          <a:prstGeom prst="rect">
            <a:avLst/>
          </a:prstGeom>
          <a:noFill/>
          <a:ln>
            <a:noFill/>
          </a:ln>
        </p:spPr>
      </p:pic>
      <p:sp>
        <p:nvSpPr>
          <p:cNvPr id="201" name="Google Shape;201;p28"/>
          <p:cNvSpPr txBox="1"/>
          <p:nvPr>
            <p:ph idx="1" type="body"/>
          </p:nvPr>
        </p:nvSpPr>
        <p:spPr>
          <a:xfrm>
            <a:off x="832778" y="3074352"/>
            <a:ext cx="17226600" cy="91092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406400" lvl="5" marL="2743200" algn="l">
              <a:lnSpc>
                <a:spcPct val="115000"/>
              </a:lnSpc>
              <a:spcBef>
                <a:spcPts val="0"/>
              </a:spcBef>
              <a:spcAft>
                <a:spcPts val="0"/>
              </a:spcAft>
              <a:buSzPts val="2800"/>
              <a:buChar char="■"/>
              <a:defRPr/>
            </a:lvl6pPr>
            <a:lvl7pPr indent="-406400" lvl="6" marL="3200400" algn="l">
              <a:lnSpc>
                <a:spcPct val="115000"/>
              </a:lnSpc>
              <a:spcBef>
                <a:spcPts val="0"/>
              </a:spcBef>
              <a:spcAft>
                <a:spcPts val="0"/>
              </a:spcAft>
              <a:buSzPts val="2800"/>
              <a:buChar char="●"/>
              <a:defRPr/>
            </a:lvl7pPr>
            <a:lvl8pPr indent="-406400" lvl="7" marL="3657600" algn="l">
              <a:lnSpc>
                <a:spcPct val="115000"/>
              </a:lnSpc>
              <a:spcBef>
                <a:spcPts val="0"/>
              </a:spcBef>
              <a:spcAft>
                <a:spcPts val="0"/>
              </a:spcAft>
              <a:buSzPts val="2800"/>
              <a:buChar char="○"/>
              <a:defRPr/>
            </a:lvl8pPr>
            <a:lvl9pPr indent="-406400" lvl="8" marL="4114800" algn="l">
              <a:lnSpc>
                <a:spcPct val="115000"/>
              </a:lnSpc>
              <a:spcBef>
                <a:spcPts val="0"/>
              </a:spcBef>
              <a:spcAft>
                <a:spcPts val="0"/>
              </a:spcAft>
              <a:buSzPts val="2800"/>
              <a:buChar char="■"/>
              <a:defRPr/>
            </a:lvl9pPr>
          </a:lstStyle>
          <a:p/>
        </p:txBody>
      </p:sp>
      <p:sp>
        <p:nvSpPr>
          <p:cNvPr id="202" name="Google Shape;202;p28"/>
          <p:cNvSpPr txBox="1"/>
          <p:nvPr>
            <p:ph type="title"/>
          </p:nvPr>
        </p:nvSpPr>
        <p:spPr>
          <a:xfrm>
            <a:off x="831200" y="1056872"/>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203" name="Google Shape;203;p28"/>
          <p:cNvSpPr txBox="1"/>
          <p:nvPr/>
        </p:nvSpPr>
        <p:spPr>
          <a:xfrm>
            <a:off x="831200" y="12568370"/>
            <a:ext cx="5011500" cy="781800"/>
          </a:xfrm>
          <a:prstGeom prst="rect">
            <a:avLst/>
          </a:prstGeom>
          <a:noFill/>
          <a:ln>
            <a:noFill/>
          </a:ln>
        </p:spPr>
        <p:txBody>
          <a:bodyPr anchorCtr="0" anchor="t" bIns="219400" lIns="219400" spcFirstLastPara="1" rIns="219400" wrap="square" tIns="219400">
            <a:spAutoFit/>
          </a:bodyPr>
          <a:lstStyle/>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rgbClr val="422B72"/>
                </a:solidFill>
                <a:latin typeface="Century Gothic"/>
                <a:ea typeface="Century Gothic"/>
                <a:cs typeface="Century Gothic"/>
                <a:sym typeface="Century Gothic"/>
              </a:rPr>
              <a:t>Fundamentals of Data Literacy</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p:cSld name="Video">
    <p:spTree>
      <p:nvGrpSpPr>
        <p:cNvPr id="204" name="Shape 204"/>
        <p:cNvGrpSpPr/>
        <p:nvPr/>
      </p:nvGrpSpPr>
      <p:grpSpPr>
        <a:xfrm>
          <a:off x="0" y="0"/>
          <a:ext cx="0" cy="0"/>
          <a:chOff x="0" y="0"/>
          <a:chExt cx="0" cy="0"/>
        </a:xfrm>
      </p:grpSpPr>
      <p:sp>
        <p:nvSpPr>
          <p:cNvPr id="205" name="Google Shape;205;p29"/>
          <p:cNvSpPr txBox="1"/>
          <p:nvPr>
            <p:ph type="title"/>
          </p:nvPr>
        </p:nvSpPr>
        <p:spPr>
          <a:xfrm>
            <a:off x="831200" y="1163448"/>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206" name="Google Shape;206;p29"/>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207" name="Google Shape;207;p29"/>
          <p:cNvSpPr/>
          <p:nvPr/>
        </p:nvSpPr>
        <p:spPr>
          <a:xfrm>
            <a:off x="-5255726" y="3153866"/>
            <a:ext cx="10296300" cy="9281400"/>
          </a:xfrm>
          <a:prstGeom prst="ellipse">
            <a:avLst/>
          </a:prstGeom>
          <a:noFill/>
          <a:ln cap="flat" cmpd="sng" w="9525">
            <a:solidFill>
              <a:schemeClr val="accent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pic>
        <p:nvPicPr>
          <p:cNvPr descr="Icon&#10;&#10;Description automatically generated" id="208" name="Google Shape;208;p29"/>
          <p:cNvPicPr preferRelativeResize="0"/>
          <p:nvPr/>
        </p:nvPicPr>
        <p:blipFill rotWithShape="1">
          <a:blip r:embed="rId2">
            <a:alphaModFix/>
          </a:blip>
          <a:srcRect b="0" l="0" r="0" t="0"/>
          <a:stretch/>
        </p:blipFill>
        <p:spPr>
          <a:xfrm>
            <a:off x="7043842" y="2646396"/>
            <a:ext cx="10296315" cy="10296315"/>
          </a:xfrm>
          <a:prstGeom prst="rect">
            <a:avLst/>
          </a:prstGeom>
          <a:noFill/>
          <a:ln>
            <a:noFill/>
          </a:ln>
        </p:spPr>
      </p:pic>
      <p:sp>
        <p:nvSpPr>
          <p:cNvPr id="209" name="Google Shape;209;p29"/>
          <p:cNvSpPr/>
          <p:nvPr/>
        </p:nvSpPr>
        <p:spPr>
          <a:xfrm>
            <a:off x="19343413" y="3153866"/>
            <a:ext cx="10296300" cy="9281400"/>
          </a:xfrm>
          <a:prstGeom prst="ellipse">
            <a:avLst/>
          </a:prstGeom>
          <a:noFill/>
          <a:ln cap="flat" cmpd="sng" w="9525">
            <a:solidFill>
              <a:schemeClr val="accent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
  <p:cSld name="Break">
    <p:spTree>
      <p:nvGrpSpPr>
        <p:cNvPr id="210" name="Shape 210"/>
        <p:cNvGrpSpPr/>
        <p:nvPr/>
      </p:nvGrpSpPr>
      <p:grpSpPr>
        <a:xfrm>
          <a:off x="0" y="0"/>
          <a:ext cx="0" cy="0"/>
          <a:chOff x="0" y="0"/>
          <a:chExt cx="0" cy="0"/>
        </a:xfrm>
      </p:grpSpPr>
      <p:sp>
        <p:nvSpPr>
          <p:cNvPr id="211" name="Google Shape;211;p30"/>
          <p:cNvSpPr txBox="1"/>
          <p:nvPr>
            <p:ph type="title"/>
          </p:nvPr>
        </p:nvSpPr>
        <p:spPr>
          <a:xfrm>
            <a:off x="831200" y="609444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100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212" name="Google Shape;212;p30"/>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213" name="Google Shape;213;p30"/>
          <p:cNvSpPr txBox="1"/>
          <p:nvPr>
            <p:ph idx="1" type="subTitle"/>
          </p:nvPr>
        </p:nvSpPr>
        <p:spPr>
          <a:xfrm>
            <a:off x="831200" y="7683690"/>
            <a:ext cx="9210300" cy="2222700"/>
          </a:xfrm>
          <a:prstGeom prst="rect">
            <a:avLst/>
          </a:prstGeom>
          <a:noFill/>
          <a:ln>
            <a:noFill/>
          </a:ln>
        </p:spPr>
        <p:txBody>
          <a:bodyPr anchorCtr="0" anchor="t" bIns="182850" lIns="182850" spcFirstLastPara="1" rIns="182850" wrap="square" tIns="182850">
            <a:normAutofit/>
          </a:bodyPr>
          <a:lstStyle>
            <a:lvl1pPr lvl="0" algn="l">
              <a:lnSpc>
                <a:spcPct val="115000"/>
              </a:lnSpc>
              <a:spcBef>
                <a:spcPts val="0"/>
              </a:spcBef>
              <a:spcAft>
                <a:spcPts val="0"/>
              </a:spcAft>
              <a:buSzPts val="4000"/>
              <a:buNone/>
              <a:defRPr i="1" sz="5600"/>
            </a:lvl1pPr>
            <a:lvl2pPr lvl="1" algn="l">
              <a:lnSpc>
                <a:spcPct val="115000"/>
              </a:lnSpc>
              <a:spcBef>
                <a:spcPts val="0"/>
              </a:spcBef>
              <a:spcAft>
                <a:spcPts val="0"/>
              </a:spcAft>
              <a:buSzPts val="4000"/>
              <a:buNone/>
              <a:defRPr sz="4800"/>
            </a:lvl2pPr>
            <a:lvl3pPr lvl="2" algn="l">
              <a:lnSpc>
                <a:spcPct val="115000"/>
              </a:lnSpc>
              <a:spcBef>
                <a:spcPts val="0"/>
              </a:spcBef>
              <a:spcAft>
                <a:spcPts val="0"/>
              </a:spcAft>
              <a:buSzPts val="4000"/>
              <a:buNone/>
              <a:defRPr sz="4800"/>
            </a:lvl3pPr>
            <a:lvl4pPr lvl="3" algn="l">
              <a:lnSpc>
                <a:spcPct val="115000"/>
              </a:lnSpc>
              <a:spcBef>
                <a:spcPts val="0"/>
              </a:spcBef>
              <a:spcAft>
                <a:spcPts val="0"/>
              </a:spcAft>
              <a:buSzPts val="4000"/>
              <a:buNone/>
              <a:defRPr sz="4800"/>
            </a:lvl4pPr>
            <a:lvl5pPr lvl="4" algn="l">
              <a:lnSpc>
                <a:spcPct val="115000"/>
              </a:lnSpc>
              <a:spcBef>
                <a:spcPts val="0"/>
              </a:spcBef>
              <a:spcAft>
                <a:spcPts val="0"/>
              </a:spcAft>
              <a:buSzPts val="4000"/>
              <a:buNone/>
              <a:defRPr sz="4800"/>
            </a:lvl5pPr>
            <a:lvl6pPr lvl="5" algn="l">
              <a:lnSpc>
                <a:spcPct val="115000"/>
              </a:lnSpc>
              <a:spcBef>
                <a:spcPts val="0"/>
              </a:spcBef>
              <a:spcAft>
                <a:spcPts val="0"/>
              </a:spcAft>
              <a:buSzPts val="4000"/>
              <a:buNone/>
              <a:defRPr sz="4800"/>
            </a:lvl6pPr>
            <a:lvl7pPr lvl="6" algn="l">
              <a:lnSpc>
                <a:spcPct val="115000"/>
              </a:lnSpc>
              <a:spcBef>
                <a:spcPts val="0"/>
              </a:spcBef>
              <a:spcAft>
                <a:spcPts val="0"/>
              </a:spcAft>
              <a:buSzPts val="4000"/>
              <a:buNone/>
              <a:defRPr sz="4800"/>
            </a:lvl7pPr>
            <a:lvl8pPr lvl="7" algn="l">
              <a:lnSpc>
                <a:spcPct val="115000"/>
              </a:lnSpc>
              <a:spcBef>
                <a:spcPts val="0"/>
              </a:spcBef>
              <a:spcAft>
                <a:spcPts val="0"/>
              </a:spcAft>
              <a:buSzPts val="4000"/>
              <a:buNone/>
              <a:defRPr sz="4800"/>
            </a:lvl8pPr>
            <a:lvl9pPr lvl="8" algn="l">
              <a:lnSpc>
                <a:spcPct val="115000"/>
              </a:lnSpc>
              <a:spcBef>
                <a:spcPts val="0"/>
              </a:spcBef>
              <a:spcAft>
                <a:spcPts val="0"/>
              </a:spcAft>
              <a:buSzPts val="4000"/>
              <a:buNone/>
              <a:defRPr sz="4800"/>
            </a:lvl9pPr>
          </a:lstStyle>
          <a:p/>
        </p:txBody>
      </p:sp>
      <p:pic>
        <p:nvPicPr>
          <p:cNvPr descr="Icon&#10;&#10;Description automatically generated" id="214" name="Google Shape;214;p30"/>
          <p:cNvPicPr preferRelativeResize="0"/>
          <p:nvPr/>
        </p:nvPicPr>
        <p:blipFill rotWithShape="1">
          <a:blip r:embed="rId2">
            <a:alphaModFix/>
          </a:blip>
          <a:srcRect b="0" l="0" r="0" t="0"/>
          <a:stretch/>
        </p:blipFill>
        <p:spPr>
          <a:xfrm>
            <a:off x="12042160" y="1856160"/>
            <a:ext cx="10003679" cy="10003679"/>
          </a:xfrm>
          <a:prstGeom prst="rect">
            <a:avLst/>
          </a:prstGeom>
          <a:noFill/>
          <a:ln>
            <a:noFill/>
          </a:ln>
        </p:spPr>
      </p:pic>
      <p:sp>
        <p:nvSpPr>
          <p:cNvPr id="215" name="Google Shape;215;p30"/>
          <p:cNvSpPr/>
          <p:nvPr/>
        </p:nvSpPr>
        <p:spPr>
          <a:xfrm>
            <a:off x="11495200" y="-8479200"/>
            <a:ext cx="11097600" cy="10003800"/>
          </a:xfrm>
          <a:prstGeom prst="ellipse">
            <a:avLst/>
          </a:prstGeom>
          <a:noFill/>
          <a:ln cap="flat" cmpd="sng" w="9525">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216" name="Google Shape;216;p30"/>
          <p:cNvSpPr/>
          <p:nvPr/>
        </p:nvSpPr>
        <p:spPr>
          <a:xfrm>
            <a:off x="11495200" y="12191102"/>
            <a:ext cx="11097600" cy="10003800"/>
          </a:xfrm>
          <a:prstGeom prst="ellipse">
            <a:avLst/>
          </a:prstGeom>
          <a:noFill/>
          <a:ln cap="flat" cmpd="sng" w="9525">
            <a:solidFill>
              <a:srgbClr val="FF350F"/>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217" name="Google Shape;217;p30"/>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1" i="0" lang="en-US" sz="2200" u="none" cap="none" strike="noStrike">
                <a:solidFill>
                  <a:srgbClr val="422B72"/>
                </a:solidFill>
                <a:latin typeface="Century Gothic"/>
                <a:ea typeface="Century Gothic"/>
                <a:cs typeface="Century Gothic"/>
                <a:sym typeface="Century Gothic"/>
              </a:rPr>
              <a:t>DATA SOCIETY © 2021</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1 column">
  <p:cSld name="Title and 1 column">
    <p:spTree>
      <p:nvGrpSpPr>
        <p:cNvPr id="24" name="Shape 24"/>
        <p:cNvGrpSpPr/>
        <p:nvPr/>
      </p:nvGrpSpPr>
      <p:grpSpPr>
        <a:xfrm>
          <a:off x="0" y="0"/>
          <a:ext cx="0" cy="0"/>
          <a:chOff x="0" y="0"/>
          <a:chExt cx="0" cy="0"/>
        </a:xfrm>
      </p:grpSpPr>
      <p:sp>
        <p:nvSpPr>
          <p:cNvPr id="25" name="Google Shape;25;p4"/>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26" name="Google Shape;26;p4"/>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27" name="Google Shape;27;p4"/>
          <p:cNvSpPr txBox="1"/>
          <p:nvPr>
            <p:ph idx="1" type="body"/>
          </p:nvPr>
        </p:nvSpPr>
        <p:spPr>
          <a:xfrm>
            <a:off x="831198" y="3073268"/>
            <a:ext cx="22721700" cy="9110100"/>
          </a:xfrm>
          <a:prstGeom prst="rect">
            <a:avLst/>
          </a:prstGeom>
          <a:noFill/>
          <a:ln>
            <a:noFill/>
          </a:ln>
        </p:spPr>
        <p:txBody>
          <a:bodyPr anchorCtr="0" anchor="t" bIns="182850" lIns="182850" spcFirstLastPara="1" rIns="182850" wrap="square" tIns="182850">
            <a:normAutofit/>
          </a:bodyPr>
          <a:lstStyle>
            <a:lvl1pPr indent="-495300" lvl="0" marL="457200" algn="l">
              <a:lnSpc>
                <a:spcPct val="115000"/>
              </a:lnSpc>
              <a:spcBef>
                <a:spcPts val="0"/>
              </a:spcBef>
              <a:spcAft>
                <a:spcPts val="0"/>
              </a:spcAft>
              <a:buSzPts val="4200"/>
              <a:buChar char="●"/>
              <a:defRPr sz="4200"/>
            </a:lvl1pPr>
            <a:lvl2pPr indent="-495300" lvl="1" marL="914400" algn="l">
              <a:lnSpc>
                <a:spcPct val="115000"/>
              </a:lnSpc>
              <a:spcBef>
                <a:spcPts val="0"/>
              </a:spcBef>
              <a:spcAft>
                <a:spcPts val="0"/>
              </a:spcAft>
              <a:buSzPts val="4200"/>
              <a:buChar char="○"/>
              <a:defRPr sz="4200"/>
            </a:lvl2pPr>
            <a:lvl3pPr indent="-495300" lvl="2" marL="1371600" algn="l">
              <a:lnSpc>
                <a:spcPct val="115000"/>
              </a:lnSpc>
              <a:spcBef>
                <a:spcPts val="0"/>
              </a:spcBef>
              <a:spcAft>
                <a:spcPts val="0"/>
              </a:spcAft>
              <a:buSzPts val="4200"/>
              <a:buChar char="■"/>
              <a:defRPr sz="4200"/>
            </a:lvl3pPr>
            <a:lvl4pPr indent="-495300" lvl="3" marL="1828800" algn="l">
              <a:lnSpc>
                <a:spcPct val="115000"/>
              </a:lnSpc>
              <a:spcBef>
                <a:spcPts val="0"/>
              </a:spcBef>
              <a:spcAft>
                <a:spcPts val="0"/>
              </a:spcAft>
              <a:buSzPts val="4200"/>
              <a:buChar char="●"/>
              <a:defRPr sz="4200"/>
            </a:lvl4pPr>
            <a:lvl5pPr indent="-495300" lvl="4" marL="2286000" algn="l">
              <a:lnSpc>
                <a:spcPct val="115000"/>
              </a:lnSpc>
              <a:spcBef>
                <a:spcPts val="0"/>
              </a:spcBef>
              <a:spcAft>
                <a:spcPts val="0"/>
              </a:spcAft>
              <a:buSzPts val="4200"/>
              <a:buChar char="○"/>
              <a:defRPr sz="4200"/>
            </a:lvl5pPr>
            <a:lvl6pPr indent="-495300" lvl="5" marL="2743200" algn="l">
              <a:lnSpc>
                <a:spcPct val="115000"/>
              </a:lnSpc>
              <a:spcBef>
                <a:spcPts val="0"/>
              </a:spcBef>
              <a:spcAft>
                <a:spcPts val="0"/>
              </a:spcAft>
              <a:buSzPts val="4200"/>
              <a:buChar char="■"/>
              <a:defRPr sz="4200"/>
            </a:lvl6pPr>
            <a:lvl7pPr indent="-495300" lvl="6" marL="3200400" algn="l">
              <a:lnSpc>
                <a:spcPct val="115000"/>
              </a:lnSpc>
              <a:spcBef>
                <a:spcPts val="0"/>
              </a:spcBef>
              <a:spcAft>
                <a:spcPts val="0"/>
              </a:spcAft>
              <a:buSzPts val="4200"/>
              <a:buChar char="●"/>
              <a:defRPr sz="4200"/>
            </a:lvl7pPr>
            <a:lvl8pPr indent="-495300" lvl="7" marL="3657600" algn="l">
              <a:lnSpc>
                <a:spcPct val="115000"/>
              </a:lnSpc>
              <a:spcBef>
                <a:spcPts val="0"/>
              </a:spcBef>
              <a:spcAft>
                <a:spcPts val="0"/>
              </a:spcAft>
              <a:buSzPts val="4200"/>
              <a:buChar char="○"/>
              <a:defRPr sz="4200"/>
            </a:lvl8pPr>
            <a:lvl9pPr indent="-495300" lvl="8" marL="4114800" algn="l">
              <a:lnSpc>
                <a:spcPct val="115000"/>
              </a:lnSpc>
              <a:spcBef>
                <a:spcPts val="0"/>
              </a:spcBef>
              <a:spcAft>
                <a:spcPts val="0"/>
              </a:spcAft>
              <a:buSzPts val="4200"/>
              <a:buChar char="■"/>
              <a:defRPr sz="42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lusion">
  <p:cSld name="Conclusion">
    <p:spTree>
      <p:nvGrpSpPr>
        <p:cNvPr id="218" name="Shape 218"/>
        <p:cNvGrpSpPr/>
        <p:nvPr/>
      </p:nvGrpSpPr>
      <p:grpSpPr>
        <a:xfrm>
          <a:off x="0" y="0"/>
          <a:ext cx="0" cy="0"/>
          <a:chOff x="0" y="0"/>
          <a:chExt cx="0" cy="0"/>
        </a:xfrm>
      </p:grpSpPr>
      <p:sp>
        <p:nvSpPr>
          <p:cNvPr id="219" name="Google Shape;219;p31"/>
          <p:cNvSpPr txBox="1"/>
          <p:nvPr>
            <p:ph type="title"/>
          </p:nvPr>
        </p:nvSpPr>
        <p:spPr>
          <a:xfrm>
            <a:off x="986592" y="78018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48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220" name="Google Shape;220;p31"/>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221" name="Google Shape;221;p31"/>
          <p:cNvPicPr preferRelativeResize="0"/>
          <p:nvPr/>
        </p:nvPicPr>
        <p:blipFill rotWithShape="1">
          <a:blip r:embed="rId2">
            <a:alphaModFix/>
          </a:blip>
          <a:srcRect b="-931" l="0" r="0" t="-1484"/>
          <a:stretch/>
        </p:blipFill>
        <p:spPr>
          <a:xfrm>
            <a:off x="12817402" y="1958940"/>
            <a:ext cx="10828799" cy="10250279"/>
          </a:xfrm>
          <a:prstGeom prst="rect">
            <a:avLst/>
          </a:prstGeom>
          <a:noFill/>
          <a:ln>
            <a:noFill/>
          </a:ln>
        </p:spPr>
      </p:pic>
      <p:pic>
        <p:nvPicPr>
          <p:cNvPr id="222" name="Google Shape;222;p31"/>
          <p:cNvPicPr preferRelativeResize="0"/>
          <p:nvPr/>
        </p:nvPicPr>
        <p:blipFill rotWithShape="1">
          <a:blip r:embed="rId3">
            <a:alphaModFix/>
          </a:blip>
          <a:srcRect b="0" l="0" r="0" t="0"/>
          <a:stretch/>
        </p:blipFill>
        <p:spPr>
          <a:xfrm>
            <a:off x="1144202" y="6504666"/>
            <a:ext cx="10828824" cy="854194"/>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3" name="Shape 223"/>
        <p:cNvGrpSpPr/>
        <p:nvPr/>
      </p:nvGrpSpPr>
      <p:grpSpPr>
        <a:xfrm>
          <a:off x="0" y="0"/>
          <a:ext cx="0" cy="0"/>
          <a:chOff x="0" y="0"/>
          <a:chExt cx="0" cy="0"/>
        </a:xfrm>
      </p:grpSpPr>
      <p:sp>
        <p:nvSpPr>
          <p:cNvPr id="224" name="Google Shape;224;p32"/>
          <p:cNvSpPr txBox="1"/>
          <p:nvPr>
            <p:ph idx="12" type="sldNum"/>
          </p:nvPr>
        </p:nvSpPr>
        <p:spPr>
          <a:xfrm>
            <a:off x="22593222" y="12435244"/>
            <a:ext cx="1463100" cy="10497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225" name="Google Shape;225;p32"/>
          <p:cNvSpPr txBox="1"/>
          <p:nvPr/>
        </p:nvSpPr>
        <p:spPr>
          <a:xfrm>
            <a:off x="7925528" y="4553802"/>
            <a:ext cx="10653600" cy="1252800"/>
          </a:xfrm>
          <a:prstGeom prst="rect">
            <a:avLst/>
          </a:prstGeom>
          <a:noFill/>
          <a:ln>
            <a:noFill/>
          </a:ln>
        </p:spPr>
        <p:txBody>
          <a:bodyPr anchorCtr="0" anchor="t" bIns="109650" lIns="219400" spcFirstLastPara="1" rIns="219400" wrap="square" tIns="109650">
            <a:spAutoFit/>
          </a:bodyPr>
          <a:lstStyle/>
          <a:p>
            <a:pPr indent="0" lvl="0" marL="0" marR="0" rtl="0" algn="l">
              <a:lnSpc>
                <a:spcPct val="100000"/>
              </a:lnSpc>
              <a:spcBef>
                <a:spcPts val="0"/>
              </a:spcBef>
              <a:spcAft>
                <a:spcPts val="0"/>
              </a:spcAft>
              <a:buClr>
                <a:srgbClr val="000000"/>
              </a:buClr>
              <a:buSzPts val="2400"/>
              <a:buFont typeface="Arial"/>
              <a:buNone/>
            </a:pPr>
            <a:r>
              <a:rPr b="1" i="0" lang="en-US" sz="6700" u="none" cap="none" strike="noStrike">
                <a:solidFill>
                  <a:srgbClr val="261144"/>
                </a:solidFill>
                <a:latin typeface="Century Gothic"/>
                <a:ea typeface="Century Gothic"/>
                <a:cs typeface="Century Gothic"/>
                <a:sym typeface="Century Gothic"/>
              </a:rPr>
              <a:t>Thank you!</a:t>
            </a:r>
            <a:endParaRPr b="1" i="0" sz="2900" u="none" cap="none" strike="noStrike">
              <a:solidFill>
                <a:srgbClr val="261144"/>
              </a:solidFill>
              <a:latin typeface="Century Gothic"/>
              <a:ea typeface="Century Gothic"/>
              <a:cs typeface="Century Gothic"/>
              <a:sym typeface="Century Gothic"/>
            </a:endParaRPr>
          </a:p>
        </p:txBody>
      </p:sp>
      <p:sp>
        <p:nvSpPr>
          <p:cNvPr id="226" name="Google Shape;226;p32"/>
          <p:cNvSpPr/>
          <p:nvPr/>
        </p:nvSpPr>
        <p:spPr>
          <a:xfrm>
            <a:off x="-12744934" y="-9965666"/>
            <a:ext cx="19506300" cy="19506300"/>
          </a:xfrm>
          <a:prstGeom prst="ellipse">
            <a:avLst/>
          </a:prstGeom>
          <a:noFill/>
          <a:ln cap="flat" cmpd="sng" w="9525">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pic>
        <p:nvPicPr>
          <p:cNvPr id="227" name="Google Shape;227;p32"/>
          <p:cNvPicPr preferRelativeResize="0"/>
          <p:nvPr/>
        </p:nvPicPr>
        <p:blipFill rotWithShape="1">
          <a:blip r:embed="rId2">
            <a:alphaModFix/>
          </a:blip>
          <a:srcRect b="0" l="0" r="0" t="0"/>
          <a:stretch/>
        </p:blipFill>
        <p:spPr>
          <a:xfrm>
            <a:off x="3353682" y="1353200"/>
            <a:ext cx="4473198" cy="4069558"/>
          </a:xfrm>
          <a:prstGeom prst="rect">
            <a:avLst/>
          </a:prstGeom>
          <a:noFill/>
          <a:ln>
            <a:noFill/>
          </a:ln>
        </p:spPr>
      </p:pic>
      <p:sp>
        <p:nvSpPr>
          <p:cNvPr id="228" name="Google Shape;228;p32"/>
          <p:cNvSpPr txBox="1"/>
          <p:nvPr/>
        </p:nvSpPr>
        <p:spPr>
          <a:xfrm>
            <a:off x="7925630" y="7700866"/>
            <a:ext cx="11229600" cy="5135400"/>
          </a:xfrm>
          <a:prstGeom prst="rect">
            <a:avLst/>
          </a:prstGeom>
          <a:noFill/>
          <a:ln>
            <a:noFill/>
          </a:ln>
        </p:spPr>
        <p:txBody>
          <a:bodyPr anchorCtr="0" anchor="t" bIns="109650" lIns="219400" spcFirstLastPara="1" rIns="219400" wrap="square" tIns="109650">
            <a:spAutoFit/>
          </a:bodyPr>
          <a:lstStyle/>
          <a:p>
            <a:pPr indent="0" lvl="0" marL="0" marR="736600" rtl="0" algn="l">
              <a:lnSpc>
                <a:spcPct val="100000"/>
              </a:lnSpc>
              <a:spcBef>
                <a:spcPts val="0"/>
              </a:spcBef>
              <a:spcAft>
                <a:spcPts val="0"/>
              </a:spcAft>
              <a:buClr>
                <a:srgbClr val="422B72"/>
              </a:buClr>
              <a:buSzPts val="3100"/>
              <a:buFont typeface="Century Gothic"/>
              <a:buNone/>
            </a:pPr>
            <a:r>
              <a:rPr b="0" i="0" lang="en-US" sz="3100" u="none" cap="none" strike="noStrike">
                <a:solidFill>
                  <a:srgbClr val="422B72"/>
                </a:solidFill>
                <a:latin typeface="Century Gothic"/>
                <a:ea typeface="Century Gothic"/>
                <a:cs typeface="Century Gothic"/>
                <a:sym typeface="Century Gothic"/>
              </a:rPr>
              <a:t>hello@datasociety.com</a:t>
            </a:r>
            <a:endParaRPr b="0" i="0" sz="3100" u="none" cap="none" strike="noStrike">
              <a:solidFill>
                <a:srgbClr val="422B72"/>
              </a:solidFill>
              <a:latin typeface="Century Gothic"/>
              <a:ea typeface="Century Gothic"/>
              <a:cs typeface="Century Gothic"/>
              <a:sym typeface="Century Gothic"/>
            </a:endParaRPr>
          </a:p>
          <a:p>
            <a:pPr indent="0" lvl="0" marL="0" marR="736600" rtl="0" algn="l">
              <a:lnSpc>
                <a:spcPct val="100000"/>
              </a:lnSpc>
              <a:spcBef>
                <a:spcPts val="2400"/>
              </a:spcBef>
              <a:spcAft>
                <a:spcPts val="0"/>
              </a:spcAft>
              <a:buClr>
                <a:srgbClr val="422B72"/>
              </a:buClr>
              <a:buSzPts val="3100"/>
              <a:buFont typeface="Century Gothic"/>
              <a:buNone/>
            </a:pPr>
            <a:r>
              <a:rPr b="0" i="0" lang="en-US" sz="3100" u="none" cap="none" strike="noStrike">
                <a:solidFill>
                  <a:srgbClr val="422B72"/>
                </a:solidFill>
                <a:uFill>
                  <a:noFill/>
                </a:uFill>
                <a:latin typeface="Century Gothic"/>
                <a:ea typeface="Century Gothic"/>
                <a:cs typeface="Century Gothic"/>
                <a:sym typeface="Century Gothic"/>
                <a:hlinkClick r:id="rId3">
                  <a:extLst>
                    <a:ext uri="{A12FA001-AC4F-418D-AE19-62706E023703}">
                      <ahyp:hlinkClr val="tx"/>
                    </a:ext>
                  </a:extLst>
                </a:hlinkClick>
              </a:rPr>
              <a:t>1100 15th St. NW, Floor 4</a:t>
            </a:r>
            <a:br>
              <a:rPr b="0" i="0" lang="en-US" sz="3100" u="none" cap="none" strike="noStrike">
                <a:solidFill>
                  <a:srgbClr val="422B72"/>
                </a:solidFill>
                <a:uFill>
                  <a:noFill/>
                </a:uFill>
                <a:latin typeface="Century Gothic"/>
                <a:ea typeface="Century Gothic"/>
                <a:cs typeface="Century Gothic"/>
                <a:sym typeface="Century Gothic"/>
                <a:hlinkClick r:id="rId4">
                  <a:extLst>
                    <a:ext uri="{A12FA001-AC4F-418D-AE19-62706E023703}">
                      <ahyp:hlinkClr val="tx"/>
                    </a:ext>
                  </a:extLst>
                </a:hlinkClick>
              </a:rPr>
            </a:br>
            <a:r>
              <a:rPr b="0" i="0" lang="en-US" sz="3100" u="none" cap="none" strike="noStrike">
                <a:solidFill>
                  <a:srgbClr val="422B72"/>
                </a:solidFill>
                <a:uFill>
                  <a:noFill/>
                </a:uFill>
                <a:latin typeface="Century Gothic"/>
                <a:ea typeface="Century Gothic"/>
                <a:cs typeface="Century Gothic"/>
                <a:sym typeface="Century Gothic"/>
                <a:hlinkClick r:id="rId5">
                  <a:extLst>
                    <a:ext uri="{A12FA001-AC4F-418D-AE19-62706E023703}">
                      <ahyp:hlinkClr val="tx"/>
                    </a:ext>
                  </a:extLst>
                </a:hlinkClick>
              </a:rPr>
              <a:t>Washington, D.C. 20005</a:t>
            </a:r>
            <a:endParaRPr b="0" i="0" sz="3100" u="none" cap="none" strike="noStrike">
              <a:solidFill>
                <a:srgbClr val="422B72"/>
              </a:solidFill>
              <a:latin typeface="Century Gothic"/>
              <a:ea typeface="Century Gothic"/>
              <a:cs typeface="Century Gothic"/>
              <a:sym typeface="Century Gothic"/>
            </a:endParaRPr>
          </a:p>
          <a:p>
            <a:pPr indent="0" lvl="0" marL="0" marR="736600" rtl="0" algn="l">
              <a:lnSpc>
                <a:spcPct val="100000"/>
              </a:lnSpc>
              <a:spcBef>
                <a:spcPts val="2400"/>
              </a:spcBef>
              <a:spcAft>
                <a:spcPts val="0"/>
              </a:spcAft>
              <a:buClr>
                <a:srgbClr val="422B72"/>
              </a:buClr>
              <a:buSzPts val="3100"/>
              <a:buFont typeface="Century Gothic"/>
              <a:buNone/>
            </a:pPr>
            <a:r>
              <a:rPr b="0" i="0" lang="en-US" sz="3100" u="none" cap="none" strike="noStrike">
                <a:solidFill>
                  <a:srgbClr val="422B72"/>
                </a:solidFill>
                <a:latin typeface="Century Gothic"/>
                <a:ea typeface="Century Gothic"/>
                <a:cs typeface="Century Gothic"/>
                <a:sym typeface="Century Gothic"/>
              </a:rPr>
              <a:t>(202)600-9635</a:t>
            </a:r>
            <a:endParaRPr b="0" i="0" sz="3100" u="none" cap="none" strike="noStrike">
              <a:solidFill>
                <a:srgbClr val="422B72"/>
              </a:solidFill>
              <a:latin typeface="Century Gothic"/>
              <a:ea typeface="Century Gothic"/>
              <a:cs typeface="Century Gothic"/>
              <a:sym typeface="Century Gothic"/>
            </a:endParaRPr>
          </a:p>
          <a:p>
            <a:pPr indent="0" lvl="0" marL="0" marR="0" rtl="0" algn="l">
              <a:lnSpc>
                <a:spcPct val="100000"/>
              </a:lnSpc>
              <a:spcBef>
                <a:spcPts val="2400"/>
              </a:spcBef>
              <a:spcAft>
                <a:spcPts val="0"/>
              </a:spcAft>
              <a:buClr>
                <a:srgbClr val="422B72"/>
              </a:buClr>
              <a:buSzPts val="3100"/>
              <a:buFont typeface="Century Gothic"/>
              <a:buNone/>
            </a:pPr>
            <a:r>
              <a:rPr b="1" i="0" lang="en-US" sz="3100" u="none" cap="none" strike="noStrike">
                <a:solidFill>
                  <a:srgbClr val="422B72"/>
                </a:solidFill>
                <a:latin typeface="Century Gothic"/>
                <a:ea typeface="Century Gothic"/>
                <a:cs typeface="Century Gothic"/>
                <a:sym typeface="Century Gothic"/>
              </a:rPr>
              <a:t>datasociety.com</a:t>
            </a:r>
            <a:endParaRPr b="1" i="0" sz="3100" u="none" cap="none" strike="noStrike">
              <a:solidFill>
                <a:srgbClr val="422B72"/>
              </a:solidFill>
              <a:latin typeface="Century Gothic"/>
              <a:ea typeface="Century Gothic"/>
              <a:cs typeface="Century Gothic"/>
              <a:sym typeface="Century Gothic"/>
            </a:endParaRPr>
          </a:p>
          <a:p>
            <a:pPr indent="0" lvl="0" marL="0" marR="736600" rtl="0" algn="l">
              <a:lnSpc>
                <a:spcPct val="100000"/>
              </a:lnSpc>
              <a:spcBef>
                <a:spcPts val="0"/>
              </a:spcBef>
              <a:spcAft>
                <a:spcPts val="0"/>
              </a:spcAft>
              <a:buClr>
                <a:schemeClr val="dk1"/>
              </a:buClr>
              <a:buSzPts val="3100"/>
              <a:buFont typeface="Century Gothic"/>
              <a:buNone/>
            </a:pPr>
            <a:r>
              <a:t/>
            </a:r>
            <a:endParaRPr b="0" i="0" sz="3100" u="none" cap="none" strike="noStrike">
              <a:solidFill>
                <a:srgbClr val="422B72"/>
              </a:solidFill>
              <a:latin typeface="Century Gothic"/>
              <a:ea typeface="Century Gothic"/>
              <a:cs typeface="Century Gothic"/>
              <a:sym typeface="Century Gothic"/>
            </a:endParaRPr>
          </a:p>
          <a:p>
            <a:pPr indent="0" lvl="0" marL="0" marR="736600" rtl="0" algn="l">
              <a:lnSpc>
                <a:spcPct val="100000"/>
              </a:lnSpc>
              <a:spcBef>
                <a:spcPts val="2400"/>
              </a:spcBef>
              <a:spcAft>
                <a:spcPts val="0"/>
              </a:spcAft>
              <a:buClr>
                <a:schemeClr val="dk1"/>
              </a:buClr>
              <a:buSzPts val="3100"/>
              <a:buFont typeface="Century Gothic"/>
              <a:buNone/>
            </a:pPr>
            <a:r>
              <a:t/>
            </a:r>
            <a:endParaRPr b="0" i="0" sz="3100" u="none" cap="none" strike="noStrike">
              <a:solidFill>
                <a:srgbClr val="422B72"/>
              </a:solidFill>
              <a:latin typeface="Century Gothic"/>
              <a:ea typeface="Century Gothic"/>
              <a:cs typeface="Century Gothic"/>
              <a:sym typeface="Century Gothic"/>
            </a:endParaRPr>
          </a:p>
          <a:p>
            <a:pPr indent="0" lvl="0" marL="0" marR="0" rtl="0" algn="l">
              <a:lnSpc>
                <a:spcPct val="115000"/>
              </a:lnSpc>
              <a:spcBef>
                <a:spcPts val="2400"/>
              </a:spcBef>
              <a:spcAft>
                <a:spcPts val="0"/>
              </a:spcAft>
              <a:buClr>
                <a:srgbClr val="000000"/>
              </a:buClr>
              <a:buSzPts val="2400"/>
              <a:buFont typeface="Arial"/>
              <a:buNone/>
            </a:pPr>
            <a:r>
              <a:t/>
            </a:r>
            <a:endParaRPr b="0" i="0" sz="200" u="none" cap="none" strike="noStrike">
              <a:solidFill>
                <a:srgbClr val="422B72"/>
              </a:solidFill>
              <a:latin typeface="Century Gothic"/>
              <a:ea typeface="Century Gothic"/>
              <a:cs typeface="Century Gothic"/>
              <a:sym typeface="Century Gothic"/>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cons">
  <p:cSld name="Icons">
    <p:spTree>
      <p:nvGrpSpPr>
        <p:cNvPr id="229" name="Shape 229"/>
        <p:cNvGrpSpPr/>
        <p:nvPr/>
      </p:nvGrpSpPr>
      <p:grpSpPr>
        <a:xfrm>
          <a:off x="0" y="0"/>
          <a:ext cx="0" cy="0"/>
          <a:chOff x="0" y="0"/>
          <a:chExt cx="0" cy="0"/>
        </a:xfrm>
      </p:grpSpPr>
      <p:sp>
        <p:nvSpPr>
          <p:cNvPr id="230" name="Google Shape;230;p33"/>
          <p:cNvSpPr txBox="1"/>
          <p:nvPr/>
        </p:nvSpPr>
        <p:spPr>
          <a:xfrm>
            <a:off x="7283044" y="8451694"/>
            <a:ext cx="3846000" cy="708000"/>
          </a:xfrm>
          <a:prstGeom prst="rect">
            <a:avLst/>
          </a:prstGeom>
          <a:noFill/>
          <a:ln>
            <a:noFill/>
          </a:ln>
        </p:spPr>
        <p:txBody>
          <a:bodyPr anchorCtr="0" anchor="t" bIns="182850" lIns="182850" spcFirstLastPara="1" rIns="182850" wrap="square" tIns="182850">
            <a:noAutofit/>
          </a:bodyPr>
          <a:lstStyle/>
          <a:p>
            <a:pPr indent="-685800" lvl="0" marL="914400" marR="0" rtl="0" algn="l">
              <a:lnSpc>
                <a:spcPct val="100000"/>
              </a:lnSpc>
              <a:spcBef>
                <a:spcPts val="0"/>
              </a:spcBef>
              <a:spcAft>
                <a:spcPts val="0"/>
              </a:spcAft>
              <a:buClr>
                <a:schemeClr val="accent5"/>
              </a:buClr>
              <a:buSzPts val="2400"/>
              <a:buFont typeface="Century Gothic"/>
              <a:buNone/>
            </a:pPr>
            <a:r>
              <a:rPr b="1" i="0" lang="en-US" sz="3600" u="none" cap="none" strike="noStrike">
                <a:solidFill>
                  <a:schemeClr val="dk2"/>
                </a:solidFill>
                <a:latin typeface="Century Gothic"/>
                <a:ea typeface="Century Gothic"/>
                <a:cs typeface="Century Gothic"/>
                <a:sym typeface="Century Gothic"/>
              </a:rPr>
              <a:t>Chat question</a:t>
            </a:r>
            <a:endParaRPr b="0" i="0" sz="2800" u="none" cap="none" strike="noStrike">
              <a:solidFill>
                <a:srgbClr val="000000"/>
              </a:solidFill>
              <a:latin typeface="Arial"/>
              <a:ea typeface="Arial"/>
              <a:cs typeface="Arial"/>
              <a:sym typeface="Arial"/>
            </a:endParaRPr>
          </a:p>
        </p:txBody>
      </p:sp>
      <p:sp>
        <p:nvSpPr>
          <p:cNvPr id="231" name="Google Shape;231;p33"/>
          <p:cNvSpPr txBox="1"/>
          <p:nvPr/>
        </p:nvSpPr>
        <p:spPr>
          <a:xfrm>
            <a:off x="12753764" y="8451694"/>
            <a:ext cx="4917600" cy="708000"/>
          </a:xfrm>
          <a:prstGeom prst="rect">
            <a:avLst/>
          </a:prstGeom>
          <a:noFill/>
          <a:ln>
            <a:noFill/>
          </a:ln>
        </p:spPr>
        <p:txBody>
          <a:bodyPr anchorCtr="0" anchor="t" bIns="182850" lIns="182850" spcFirstLastPara="1" rIns="182850" wrap="square" tIns="182850">
            <a:noAutofit/>
          </a:bodyPr>
          <a:lstStyle/>
          <a:p>
            <a:pPr indent="-685800" lvl="0" marL="914400" marR="0" rtl="0" algn="l">
              <a:lnSpc>
                <a:spcPct val="100000"/>
              </a:lnSpc>
              <a:spcBef>
                <a:spcPts val="0"/>
              </a:spcBef>
              <a:spcAft>
                <a:spcPts val="0"/>
              </a:spcAft>
              <a:buClr>
                <a:schemeClr val="accent5"/>
              </a:buClr>
              <a:buSzPts val="2400"/>
              <a:buFont typeface="Century Gothic"/>
              <a:buNone/>
            </a:pPr>
            <a:r>
              <a:rPr b="1" i="0" lang="en-US" sz="3600" u="none" cap="none" strike="noStrike">
                <a:solidFill>
                  <a:schemeClr val="dk2"/>
                </a:solidFill>
                <a:latin typeface="Century Gothic"/>
                <a:ea typeface="Century Gothic"/>
                <a:cs typeface="Century Gothic"/>
                <a:sym typeface="Century Gothic"/>
              </a:rPr>
              <a:t>Knowledge check</a:t>
            </a:r>
            <a:endParaRPr b="0" i="0" sz="2800" u="none" cap="none" strike="noStrike">
              <a:solidFill>
                <a:srgbClr val="000000"/>
              </a:solidFill>
              <a:latin typeface="Arial"/>
              <a:ea typeface="Arial"/>
              <a:cs typeface="Arial"/>
              <a:sym typeface="Arial"/>
            </a:endParaRPr>
          </a:p>
        </p:txBody>
      </p:sp>
      <p:sp>
        <p:nvSpPr>
          <p:cNvPr id="232" name="Google Shape;232;p33"/>
          <p:cNvSpPr txBox="1"/>
          <p:nvPr/>
        </p:nvSpPr>
        <p:spPr>
          <a:xfrm>
            <a:off x="18947872" y="8451694"/>
            <a:ext cx="4542600" cy="708000"/>
          </a:xfrm>
          <a:prstGeom prst="rect">
            <a:avLst/>
          </a:prstGeom>
          <a:noFill/>
          <a:ln>
            <a:noFill/>
          </a:ln>
        </p:spPr>
        <p:txBody>
          <a:bodyPr anchorCtr="0" anchor="t" bIns="182850" lIns="182850" spcFirstLastPara="1" rIns="182850" wrap="square" tIns="182850">
            <a:noAutofit/>
          </a:bodyPr>
          <a:lstStyle/>
          <a:p>
            <a:pPr indent="-685800" lvl="0" marL="914400" marR="0" rtl="0" algn="l">
              <a:lnSpc>
                <a:spcPct val="100000"/>
              </a:lnSpc>
              <a:spcBef>
                <a:spcPts val="0"/>
              </a:spcBef>
              <a:spcAft>
                <a:spcPts val="0"/>
              </a:spcAft>
              <a:buClr>
                <a:schemeClr val="accent5"/>
              </a:buClr>
              <a:buSzPts val="2400"/>
              <a:buFont typeface="Century Gothic"/>
              <a:buNone/>
            </a:pPr>
            <a:r>
              <a:rPr b="1" i="0" lang="en-US" sz="3600" u="none" cap="none" strike="noStrike">
                <a:solidFill>
                  <a:schemeClr val="dk2"/>
                </a:solidFill>
                <a:latin typeface="Century Gothic"/>
                <a:ea typeface="Century Gothic"/>
                <a:cs typeface="Century Gothic"/>
                <a:sym typeface="Century Gothic"/>
              </a:rPr>
              <a:t>Exercise / activity</a:t>
            </a:r>
            <a:endParaRPr b="0" i="0" sz="2800" u="none" cap="none" strike="noStrike">
              <a:solidFill>
                <a:srgbClr val="000000"/>
              </a:solidFill>
              <a:latin typeface="Arial"/>
              <a:ea typeface="Arial"/>
              <a:cs typeface="Arial"/>
              <a:sym typeface="Arial"/>
            </a:endParaRPr>
          </a:p>
        </p:txBody>
      </p:sp>
      <p:sp>
        <p:nvSpPr>
          <p:cNvPr id="233" name="Google Shape;233;p33"/>
          <p:cNvSpPr txBox="1"/>
          <p:nvPr/>
        </p:nvSpPr>
        <p:spPr>
          <a:xfrm>
            <a:off x="251956" y="8451694"/>
            <a:ext cx="5754600" cy="708000"/>
          </a:xfrm>
          <a:prstGeom prst="rect">
            <a:avLst/>
          </a:prstGeom>
          <a:noFill/>
          <a:ln>
            <a:noFill/>
          </a:ln>
        </p:spPr>
        <p:txBody>
          <a:bodyPr anchorCtr="0" anchor="t" bIns="182850" lIns="182850" spcFirstLastPara="1" rIns="182850" wrap="square" tIns="182850">
            <a:noAutofit/>
          </a:bodyPr>
          <a:lstStyle/>
          <a:p>
            <a:pPr indent="0" lvl="0" marL="0" marR="0" rtl="0" algn="ctr">
              <a:lnSpc>
                <a:spcPct val="100000"/>
              </a:lnSpc>
              <a:spcBef>
                <a:spcPts val="0"/>
              </a:spcBef>
              <a:spcAft>
                <a:spcPts val="0"/>
              </a:spcAft>
              <a:buClr>
                <a:schemeClr val="accent5"/>
              </a:buClr>
              <a:buSzPts val="2400"/>
              <a:buFont typeface="Century Gothic"/>
              <a:buNone/>
            </a:pPr>
            <a:r>
              <a:rPr b="1" i="0" lang="en-US" sz="3600" u="none" cap="none" strike="noStrike">
                <a:solidFill>
                  <a:schemeClr val="dk2"/>
                </a:solidFill>
                <a:latin typeface="Century Gothic"/>
                <a:ea typeface="Century Gothic"/>
                <a:cs typeface="Century Gothic"/>
                <a:sym typeface="Century Gothic"/>
              </a:rPr>
              <a:t>Discussion / breakout</a:t>
            </a:r>
            <a:endParaRPr b="0" i="0" sz="2800" u="none" cap="none" strike="noStrike">
              <a:solidFill>
                <a:srgbClr val="000000"/>
              </a:solidFill>
              <a:latin typeface="Arial"/>
              <a:ea typeface="Arial"/>
              <a:cs typeface="Arial"/>
              <a:sym typeface="Arial"/>
            </a:endParaRPr>
          </a:p>
        </p:txBody>
      </p:sp>
      <p:sp>
        <p:nvSpPr>
          <p:cNvPr id="234" name="Google Shape;234;p33"/>
          <p:cNvSpPr txBox="1"/>
          <p:nvPr/>
        </p:nvSpPr>
        <p:spPr>
          <a:xfrm>
            <a:off x="481576" y="1190646"/>
            <a:ext cx="21264000" cy="1046700"/>
          </a:xfrm>
          <a:prstGeom prst="rect">
            <a:avLst/>
          </a:prstGeom>
          <a:noFill/>
          <a:ln>
            <a:noFill/>
          </a:ln>
        </p:spPr>
        <p:txBody>
          <a:bodyPr anchorCtr="0" anchor="t" bIns="91400" lIns="182850" spcFirstLastPara="1" rIns="182850" wrap="square" tIns="91400">
            <a:spAutoFit/>
          </a:bodyPr>
          <a:lstStyle/>
          <a:p>
            <a:pPr indent="0" lvl="0" marL="0" marR="0" rtl="0" algn="l">
              <a:lnSpc>
                <a:spcPct val="100000"/>
              </a:lnSpc>
              <a:spcBef>
                <a:spcPts val="0"/>
              </a:spcBef>
              <a:spcAft>
                <a:spcPts val="0"/>
              </a:spcAft>
              <a:buClr>
                <a:srgbClr val="000000"/>
              </a:buClr>
              <a:buSzPts val="5600"/>
              <a:buFont typeface="Arial"/>
              <a:buNone/>
            </a:pPr>
            <a:r>
              <a:rPr b="1" i="0" lang="en-US" sz="5600" u="none" cap="none" strike="noStrike">
                <a:solidFill>
                  <a:schemeClr val="dk1"/>
                </a:solidFill>
                <a:latin typeface="Century Gothic"/>
                <a:ea typeface="Century Gothic"/>
                <a:cs typeface="Century Gothic"/>
                <a:sym typeface="Century Gothic"/>
              </a:rPr>
              <a:t>General icon set I – copy icons into new slides as necessary</a:t>
            </a:r>
            <a:endParaRPr b="0" i="0" sz="2800" u="none" cap="none" strike="noStrike">
              <a:solidFill>
                <a:srgbClr val="000000"/>
              </a:solidFill>
              <a:latin typeface="Arial"/>
              <a:ea typeface="Arial"/>
              <a:cs typeface="Arial"/>
              <a:sym typeface="Arial"/>
            </a:endParaRPr>
          </a:p>
        </p:txBody>
      </p:sp>
      <p:pic>
        <p:nvPicPr>
          <p:cNvPr descr="Icon&#10;&#10;Description automatically generated" id="235" name="Google Shape;235;p33"/>
          <p:cNvPicPr preferRelativeResize="0"/>
          <p:nvPr/>
        </p:nvPicPr>
        <p:blipFill rotWithShape="1">
          <a:blip r:embed="rId2">
            <a:alphaModFix/>
          </a:blip>
          <a:srcRect b="0" l="0" r="0" t="0"/>
          <a:stretch/>
        </p:blipFill>
        <p:spPr>
          <a:xfrm>
            <a:off x="481576" y="3060500"/>
            <a:ext cx="5272760" cy="5272760"/>
          </a:xfrm>
          <a:prstGeom prst="rect">
            <a:avLst/>
          </a:prstGeom>
          <a:noFill/>
          <a:ln>
            <a:noFill/>
          </a:ln>
        </p:spPr>
      </p:pic>
      <p:pic>
        <p:nvPicPr>
          <p:cNvPr descr="Icon&#10;&#10;Description automatically generated" id="236" name="Google Shape;236;p33"/>
          <p:cNvPicPr preferRelativeResize="0"/>
          <p:nvPr/>
        </p:nvPicPr>
        <p:blipFill rotWithShape="1">
          <a:blip r:embed="rId3">
            <a:alphaModFix/>
          </a:blip>
          <a:srcRect b="0" l="0" r="0" t="0"/>
          <a:stretch/>
        </p:blipFill>
        <p:spPr>
          <a:xfrm>
            <a:off x="18574750" y="3231458"/>
            <a:ext cx="5272760" cy="5272760"/>
          </a:xfrm>
          <a:prstGeom prst="rect">
            <a:avLst/>
          </a:prstGeom>
          <a:noFill/>
          <a:ln>
            <a:noFill/>
          </a:ln>
        </p:spPr>
      </p:pic>
      <p:pic>
        <p:nvPicPr>
          <p:cNvPr descr="Icon&#10;&#10;Description automatically generated" id="237" name="Google Shape;237;p33"/>
          <p:cNvPicPr preferRelativeResize="0"/>
          <p:nvPr/>
        </p:nvPicPr>
        <p:blipFill rotWithShape="1">
          <a:blip r:embed="rId4">
            <a:alphaModFix/>
          </a:blip>
          <a:srcRect b="0" l="0" r="0" t="0"/>
          <a:stretch/>
        </p:blipFill>
        <p:spPr>
          <a:xfrm>
            <a:off x="12657664" y="3178934"/>
            <a:ext cx="5272760" cy="5272760"/>
          </a:xfrm>
          <a:prstGeom prst="rect">
            <a:avLst/>
          </a:prstGeom>
          <a:noFill/>
          <a:ln>
            <a:noFill/>
          </a:ln>
        </p:spPr>
      </p:pic>
      <p:pic>
        <p:nvPicPr>
          <p:cNvPr descr="Icon&#10;&#10;Description automatically generated" id="238" name="Google Shape;238;p33"/>
          <p:cNvPicPr preferRelativeResize="0"/>
          <p:nvPr/>
        </p:nvPicPr>
        <p:blipFill rotWithShape="1">
          <a:blip r:embed="rId5">
            <a:alphaModFix/>
          </a:blip>
          <a:srcRect b="0" l="0" r="0" t="0"/>
          <a:stretch/>
        </p:blipFill>
        <p:spPr>
          <a:xfrm>
            <a:off x="6398660" y="3231458"/>
            <a:ext cx="5272760" cy="5272760"/>
          </a:xfrm>
          <a:prstGeom prst="rect">
            <a:avLst/>
          </a:prstGeom>
          <a:noFill/>
          <a:ln>
            <a:noFill/>
          </a:ln>
        </p:spPr>
      </p:pic>
      <p:sp>
        <p:nvSpPr>
          <p:cNvPr id="239" name="Google Shape;239;p33"/>
          <p:cNvSpPr txBox="1"/>
          <p:nvPr>
            <p:ph idx="12" type="sldNum"/>
          </p:nvPr>
        </p:nvSpPr>
        <p:spPr>
          <a:xfrm>
            <a:off x="22818090" y="12666269"/>
            <a:ext cx="1463100" cy="1050000"/>
          </a:xfrm>
          <a:prstGeom prst="rect">
            <a:avLst/>
          </a:prstGeom>
          <a:noFill/>
          <a:ln>
            <a:noFill/>
          </a:ln>
        </p:spPr>
        <p:txBody>
          <a:bodyPr anchorCtr="0" anchor="t"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s">
  <p:cSld name="1_Icons">
    <p:spTree>
      <p:nvGrpSpPr>
        <p:cNvPr id="240" name="Shape 240"/>
        <p:cNvGrpSpPr/>
        <p:nvPr/>
      </p:nvGrpSpPr>
      <p:grpSpPr>
        <a:xfrm>
          <a:off x="0" y="0"/>
          <a:ext cx="0" cy="0"/>
          <a:chOff x="0" y="0"/>
          <a:chExt cx="0" cy="0"/>
        </a:xfrm>
      </p:grpSpPr>
      <p:sp>
        <p:nvSpPr>
          <p:cNvPr id="241" name="Google Shape;241;p34"/>
          <p:cNvSpPr txBox="1"/>
          <p:nvPr/>
        </p:nvSpPr>
        <p:spPr>
          <a:xfrm>
            <a:off x="7457230" y="8451694"/>
            <a:ext cx="3846000" cy="708000"/>
          </a:xfrm>
          <a:prstGeom prst="rect">
            <a:avLst/>
          </a:prstGeom>
          <a:noFill/>
          <a:ln>
            <a:noFill/>
          </a:ln>
        </p:spPr>
        <p:txBody>
          <a:bodyPr anchorCtr="0" anchor="t" bIns="182850" lIns="182850" spcFirstLastPara="1" rIns="182850" wrap="square" tIns="182850">
            <a:noAutofit/>
          </a:bodyPr>
          <a:lstStyle/>
          <a:p>
            <a:pPr indent="-685800" lvl="0" marL="914400" marR="0" rtl="0" algn="l">
              <a:lnSpc>
                <a:spcPct val="100000"/>
              </a:lnSpc>
              <a:spcBef>
                <a:spcPts val="0"/>
              </a:spcBef>
              <a:spcAft>
                <a:spcPts val="0"/>
              </a:spcAft>
              <a:buClr>
                <a:schemeClr val="accent5"/>
              </a:buClr>
              <a:buSzPts val="2400"/>
              <a:buFont typeface="Century Gothic"/>
              <a:buNone/>
            </a:pPr>
            <a:r>
              <a:rPr b="1" i="0" lang="en-US" sz="3600" u="none" cap="none" strike="noStrike">
                <a:solidFill>
                  <a:schemeClr val="dk2"/>
                </a:solidFill>
                <a:latin typeface="Century Gothic"/>
                <a:ea typeface="Century Gothic"/>
                <a:cs typeface="Century Gothic"/>
                <a:sym typeface="Century Gothic"/>
              </a:rPr>
              <a:t>Raise hand</a:t>
            </a:r>
            <a:endParaRPr b="0" i="0" sz="2800" u="none" cap="none" strike="noStrike">
              <a:solidFill>
                <a:srgbClr val="000000"/>
              </a:solidFill>
              <a:latin typeface="Arial"/>
              <a:ea typeface="Arial"/>
              <a:cs typeface="Arial"/>
              <a:sym typeface="Arial"/>
            </a:endParaRPr>
          </a:p>
        </p:txBody>
      </p:sp>
      <p:sp>
        <p:nvSpPr>
          <p:cNvPr id="242" name="Google Shape;242;p34"/>
          <p:cNvSpPr txBox="1"/>
          <p:nvPr/>
        </p:nvSpPr>
        <p:spPr>
          <a:xfrm>
            <a:off x="251956" y="8451694"/>
            <a:ext cx="5754600" cy="708000"/>
          </a:xfrm>
          <a:prstGeom prst="rect">
            <a:avLst/>
          </a:prstGeom>
          <a:noFill/>
          <a:ln>
            <a:noFill/>
          </a:ln>
        </p:spPr>
        <p:txBody>
          <a:bodyPr anchorCtr="0" anchor="t" bIns="182850" lIns="182850" spcFirstLastPara="1" rIns="182850" wrap="square" tIns="182850">
            <a:noAutofit/>
          </a:bodyPr>
          <a:lstStyle/>
          <a:p>
            <a:pPr indent="0" lvl="0" marL="0" marR="0" rtl="0" algn="ctr">
              <a:lnSpc>
                <a:spcPct val="100000"/>
              </a:lnSpc>
              <a:spcBef>
                <a:spcPts val="0"/>
              </a:spcBef>
              <a:spcAft>
                <a:spcPts val="0"/>
              </a:spcAft>
              <a:buClr>
                <a:schemeClr val="accent5"/>
              </a:buClr>
              <a:buSzPts val="2400"/>
              <a:buFont typeface="Century Gothic"/>
              <a:buNone/>
            </a:pPr>
            <a:r>
              <a:rPr b="1" i="0" lang="en-US" sz="3600" u="none" cap="none" strike="noStrike">
                <a:solidFill>
                  <a:schemeClr val="dk2"/>
                </a:solidFill>
                <a:latin typeface="Century Gothic"/>
                <a:ea typeface="Century Gothic"/>
                <a:cs typeface="Century Gothic"/>
                <a:sym typeface="Century Gothic"/>
              </a:rPr>
              <a:t>Video</a:t>
            </a:r>
            <a:endParaRPr b="0" i="0" sz="2800" u="none" cap="none" strike="noStrike">
              <a:solidFill>
                <a:srgbClr val="000000"/>
              </a:solidFill>
              <a:latin typeface="Arial"/>
              <a:ea typeface="Arial"/>
              <a:cs typeface="Arial"/>
              <a:sym typeface="Arial"/>
            </a:endParaRPr>
          </a:p>
        </p:txBody>
      </p:sp>
      <p:sp>
        <p:nvSpPr>
          <p:cNvPr id="243" name="Google Shape;243;p34"/>
          <p:cNvSpPr txBox="1"/>
          <p:nvPr/>
        </p:nvSpPr>
        <p:spPr>
          <a:xfrm>
            <a:off x="481576" y="1190646"/>
            <a:ext cx="21264000" cy="1046700"/>
          </a:xfrm>
          <a:prstGeom prst="rect">
            <a:avLst/>
          </a:prstGeom>
          <a:noFill/>
          <a:ln>
            <a:noFill/>
          </a:ln>
        </p:spPr>
        <p:txBody>
          <a:bodyPr anchorCtr="0" anchor="t" bIns="91400" lIns="182850" spcFirstLastPara="1" rIns="182850" wrap="square" tIns="91400">
            <a:spAutoFit/>
          </a:bodyPr>
          <a:lstStyle/>
          <a:p>
            <a:pPr indent="0" lvl="0" marL="0" marR="0" rtl="0" algn="l">
              <a:lnSpc>
                <a:spcPct val="100000"/>
              </a:lnSpc>
              <a:spcBef>
                <a:spcPts val="0"/>
              </a:spcBef>
              <a:spcAft>
                <a:spcPts val="0"/>
              </a:spcAft>
              <a:buClr>
                <a:srgbClr val="000000"/>
              </a:buClr>
              <a:buSzPts val="5600"/>
              <a:buFont typeface="Arial"/>
              <a:buNone/>
            </a:pPr>
            <a:r>
              <a:rPr b="1" i="0" lang="en-US" sz="5600" u="none" cap="none" strike="noStrike">
                <a:solidFill>
                  <a:schemeClr val="dk1"/>
                </a:solidFill>
                <a:latin typeface="Century Gothic"/>
                <a:ea typeface="Century Gothic"/>
                <a:cs typeface="Century Gothic"/>
                <a:sym typeface="Century Gothic"/>
              </a:rPr>
              <a:t>General icon set II – copy icons into new slides as necessary</a:t>
            </a:r>
            <a:endParaRPr b="0" i="0" sz="2800" u="none" cap="none" strike="noStrike">
              <a:solidFill>
                <a:srgbClr val="000000"/>
              </a:solidFill>
              <a:latin typeface="Arial"/>
              <a:ea typeface="Arial"/>
              <a:cs typeface="Arial"/>
              <a:sym typeface="Arial"/>
            </a:endParaRPr>
          </a:p>
        </p:txBody>
      </p:sp>
      <p:pic>
        <p:nvPicPr>
          <p:cNvPr descr="Icon&#10;&#10;Description automatically generated" id="244" name="Google Shape;244;p34"/>
          <p:cNvPicPr preferRelativeResize="0"/>
          <p:nvPr/>
        </p:nvPicPr>
        <p:blipFill rotWithShape="1">
          <a:blip r:embed="rId2">
            <a:alphaModFix/>
          </a:blip>
          <a:srcRect b="0" l="0" r="0" t="0"/>
          <a:stretch/>
        </p:blipFill>
        <p:spPr>
          <a:xfrm>
            <a:off x="6563386" y="3123448"/>
            <a:ext cx="5328246" cy="5328246"/>
          </a:xfrm>
          <a:prstGeom prst="rect">
            <a:avLst/>
          </a:prstGeom>
          <a:noFill/>
          <a:ln>
            <a:noFill/>
          </a:ln>
        </p:spPr>
      </p:pic>
      <p:pic>
        <p:nvPicPr>
          <p:cNvPr descr="Icon&#10;&#10;Description automatically generated" id="245" name="Google Shape;245;p34"/>
          <p:cNvPicPr preferRelativeResize="0"/>
          <p:nvPr/>
        </p:nvPicPr>
        <p:blipFill rotWithShape="1">
          <a:blip r:embed="rId3">
            <a:alphaModFix/>
          </a:blip>
          <a:srcRect b="0" l="0" r="0" t="0"/>
          <a:stretch/>
        </p:blipFill>
        <p:spPr>
          <a:xfrm>
            <a:off x="465154" y="3123446"/>
            <a:ext cx="5328246" cy="5328246"/>
          </a:xfrm>
          <a:prstGeom prst="rect">
            <a:avLst/>
          </a:prstGeom>
          <a:noFill/>
          <a:ln>
            <a:noFill/>
          </a:ln>
        </p:spPr>
      </p:pic>
      <p:sp>
        <p:nvSpPr>
          <p:cNvPr id="246" name="Google Shape;246;p34"/>
          <p:cNvSpPr txBox="1"/>
          <p:nvPr>
            <p:ph idx="12" type="sldNum"/>
          </p:nvPr>
        </p:nvSpPr>
        <p:spPr>
          <a:xfrm>
            <a:off x="22818090" y="12666269"/>
            <a:ext cx="1463100" cy="1050000"/>
          </a:xfrm>
          <a:prstGeom prst="rect">
            <a:avLst/>
          </a:prstGeom>
          <a:noFill/>
          <a:ln>
            <a:noFill/>
          </a:ln>
        </p:spPr>
        <p:txBody>
          <a:bodyPr anchorCtr="0" anchor="t"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3200" u="none" cap="none" strike="noStrike">
                <a:solidFill>
                  <a:schemeClr val="dk2"/>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2 columns (RH gray)">
  <p:cSld name="1_Title and 2 columns (RH gray)">
    <p:spTree>
      <p:nvGrpSpPr>
        <p:cNvPr id="247" name="Shape 247"/>
        <p:cNvGrpSpPr/>
        <p:nvPr/>
      </p:nvGrpSpPr>
      <p:grpSpPr>
        <a:xfrm>
          <a:off x="0" y="0"/>
          <a:ext cx="0" cy="0"/>
          <a:chOff x="0" y="0"/>
          <a:chExt cx="0" cy="0"/>
        </a:xfrm>
      </p:grpSpPr>
      <p:sp>
        <p:nvSpPr>
          <p:cNvPr id="248" name="Google Shape;248;p35"/>
          <p:cNvSpPr/>
          <p:nvPr/>
        </p:nvSpPr>
        <p:spPr>
          <a:xfrm>
            <a:off x="12192000" y="-334"/>
            <a:ext cx="12192000" cy="13716000"/>
          </a:xfrm>
          <a:prstGeom prst="rect">
            <a:avLst/>
          </a:prstGeom>
          <a:solidFill>
            <a:schemeClr val="lt2"/>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249" name="Google Shape;249;p35"/>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250" name="Google Shape;250;p35"/>
          <p:cNvSpPr txBox="1"/>
          <p:nvPr>
            <p:ph idx="1" type="body"/>
          </p:nvPr>
        </p:nvSpPr>
        <p:spPr>
          <a:xfrm>
            <a:off x="831200" y="3073268"/>
            <a:ext cx="10666500" cy="91101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251" name="Google Shape;251;p35"/>
          <p:cNvSpPr txBox="1"/>
          <p:nvPr>
            <p:ph idx="2" type="body"/>
          </p:nvPr>
        </p:nvSpPr>
        <p:spPr>
          <a:xfrm>
            <a:off x="12886400" y="3073268"/>
            <a:ext cx="10666500" cy="91101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252" name="Google Shape;252;p35"/>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253" name="Google Shape;253;p35"/>
          <p:cNvSpPr txBox="1"/>
          <p:nvPr>
            <p:ph idx="3" type="subTitle"/>
          </p:nvPr>
        </p:nvSpPr>
        <p:spPr>
          <a:xfrm>
            <a:off x="831198" y="2191870"/>
            <a:ext cx="10480800" cy="546600"/>
          </a:xfrm>
          <a:prstGeom prst="rect">
            <a:avLst/>
          </a:prstGeom>
          <a:noFill/>
          <a:ln>
            <a:noFill/>
          </a:ln>
        </p:spPr>
        <p:txBody>
          <a:bodyPr anchorCtr="0" anchor="t" bIns="182850" lIns="182850" spcFirstLastPara="1" rIns="182850" wrap="square" tIns="182850">
            <a:noAutofit/>
          </a:bodyPr>
          <a:lstStyle>
            <a:lvl1pPr lvl="0" algn="l">
              <a:lnSpc>
                <a:spcPct val="100000"/>
              </a:lnSpc>
              <a:spcBef>
                <a:spcPts val="0"/>
              </a:spcBef>
              <a:spcAft>
                <a:spcPts val="0"/>
              </a:spcAft>
              <a:buClr>
                <a:schemeClr val="accent5"/>
              </a:buClr>
              <a:buSzPts val="2400"/>
              <a:buNone/>
              <a:defRPr b="1" sz="3600">
                <a:solidFill>
                  <a:schemeClr val="accent5"/>
                </a:solidFill>
              </a:defRPr>
            </a:lvl1pPr>
            <a:lvl2pPr lvl="1" algn="l">
              <a:lnSpc>
                <a:spcPct val="100000"/>
              </a:lnSpc>
              <a:spcBef>
                <a:spcPts val="0"/>
              </a:spcBef>
              <a:spcAft>
                <a:spcPts val="0"/>
              </a:spcAft>
              <a:buClr>
                <a:schemeClr val="accent5"/>
              </a:buClr>
              <a:buSzPts val="2400"/>
              <a:buNone/>
              <a:defRPr b="1" sz="2900">
                <a:solidFill>
                  <a:schemeClr val="accent5"/>
                </a:solidFill>
              </a:defRPr>
            </a:lvl2pPr>
            <a:lvl3pPr lvl="2" algn="l">
              <a:lnSpc>
                <a:spcPct val="100000"/>
              </a:lnSpc>
              <a:spcBef>
                <a:spcPts val="0"/>
              </a:spcBef>
              <a:spcAft>
                <a:spcPts val="0"/>
              </a:spcAft>
              <a:buClr>
                <a:schemeClr val="accent5"/>
              </a:buClr>
              <a:buSzPts val="2400"/>
              <a:buNone/>
              <a:defRPr b="1" sz="2900">
                <a:solidFill>
                  <a:schemeClr val="accent5"/>
                </a:solidFill>
              </a:defRPr>
            </a:lvl3pPr>
            <a:lvl4pPr lvl="3" algn="l">
              <a:lnSpc>
                <a:spcPct val="100000"/>
              </a:lnSpc>
              <a:spcBef>
                <a:spcPts val="0"/>
              </a:spcBef>
              <a:spcAft>
                <a:spcPts val="0"/>
              </a:spcAft>
              <a:buClr>
                <a:schemeClr val="accent5"/>
              </a:buClr>
              <a:buSzPts val="2400"/>
              <a:buNone/>
              <a:defRPr b="1" sz="2900">
                <a:solidFill>
                  <a:schemeClr val="accent5"/>
                </a:solidFill>
              </a:defRPr>
            </a:lvl4pPr>
            <a:lvl5pPr lvl="4" algn="l">
              <a:lnSpc>
                <a:spcPct val="100000"/>
              </a:lnSpc>
              <a:spcBef>
                <a:spcPts val="0"/>
              </a:spcBef>
              <a:spcAft>
                <a:spcPts val="0"/>
              </a:spcAft>
              <a:buClr>
                <a:schemeClr val="accent5"/>
              </a:buClr>
              <a:buSzPts val="2400"/>
              <a:buNone/>
              <a:defRPr b="1" sz="2900">
                <a:solidFill>
                  <a:schemeClr val="accent5"/>
                </a:solidFill>
              </a:defRPr>
            </a:lvl5pPr>
            <a:lvl6pPr lvl="5" algn="l">
              <a:lnSpc>
                <a:spcPct val="100000"/>
              </a:lnSpc>
              <a:spcBef>
                <a:spcPts val="0"/>
              </a:spcBef>
              <a:spcAft>
                <a:spcPts val="0"/>
              </a:spcAft>
              <a:buClr>
                <a:schemeClr val="accent5"/>
              </a:buClr>
              <a:buSzPts val="2400"/>
              <a:buNone/>
              <a:defRPr b="1" sz="2900">
                <a:solidFill>
                  <a:schemeClr val="accent5"/>
                </a:solidFill>
              </a:defRPr>
            </a:lvl6pPr>
            <a:lvl7pPr lvl="6" algn="l">
              <a:lnSpc>
                <a:spcPct val="100000"/>
              </a:lnSpc>
              <a:spcBef>
                <a:spcPts val="0"/>
              </a:spcBef>
              <a:spcAft>
                <a:spcPts val="0"/>
              </a:spcAft>
              <a:buClr>
                <a:schemeClr val="accent5"/>
              </a:buClr>
              <a:buSzPts val="2400"/>
              <a:buNone/>
              <a:defRPr b="1" sz="2900">
                <a:solidFill>
                  <a:schemeClr val="accent5"/>
                </a:solidFill>
              </a:defRPr>
            </a:lvl7pPr>
            <a:lvl8pPr lvl="7" algn="l">
              <a:lnSpc>
                <a:spcPct val="100000"/>
              </a:lnSpc>
              <a:spcBef>
                <a:spcPts val="0"/>
              </a:spcBef>
              <a:spcAft>
                <a:spcPts val="0"/>
              </a:spcAft>
              <a:buClr>
                <a:schemeClr val="accent5"/>
              </a:buClr>
              <a:buSzPts val="2400"/>
              <a:buNone/>
              <a:defRPr b="1" sz="2900">
                <a:solidFill>
                  <a:schemeClr val="accent5"/>
                </a:solidFill>
              </a:defRPr>
            </a:lvl8pPr>
            <a:lvl9pPr lvl="8" algn="l">
              <a:lnSpc>
                <a:spcPct val="100000"/>
              </a:lnSpc>
              <a:spcBef>
                <a:spcPts val="0"/>
              </a:spcBef>
              <a:spcAft>
                <a:spcPts val="0"/>
              </a:spcAft>
              <a:buClr>
                <a:schemeClr val="accent5"/>
              </a:buClr>
              <a:buSzPts val="2400"/>
              <a:buNone/>
              <a:defRPr b="1" sz="2900">
                <a:solidFill>
                  <a:schemeClr val="accent5"/>
                </a:solidFill>
              </a:defRPr>
            </a:lvl9pPr>
          </a:lstStyle>
          <a:p/>
        </p:txBody>
      </p:sp>
      <p:pic>
        <p:nvPicPr>
          <p:cNvPr id="254" name="Google Shape;254;p35"/>
          <p:cNvPicPr preferRelativeResize="0"/>
          <p:nvPr/>
        </p:nvPicPr>
        <p:blipFill rotWithShape="1">
          <a:blip r:embed="rId2">
            <a:alphaModFix/>
          </a:blip>
          <a:srcRect b="0" l="0" r="0" t="0"/>
          <a:stretch/>
        </p:blipFill>
        <p:spPr>
          <a:xfrm>
            <a:off x="22713595" y="490134"/>
            <a:ext cx="1222440" cy="944643"/>
          </a:xfrm>
          <a:prstGeom prst="rect">
            <a:avLst/>
          </a:prstGeom>
          <a:noFill/>
          <a:ln>
            <a:noFill/>
          </a:ln>
        </p:spPr>
      </p:pic>
      <p:sp>
        <p:nvSpPr>
          <p:cNvPr id="255" name="Google Shape;255;p35"/>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0" i="0" lang="en-US" sz="2200" u="none" cap="none" strike="noStrike">
                <a:solidFill>
                  <a:srgbClr val="422B72"/>
                </a:solidFill>
                <a:latin typeface="Century Gothic"/>
                <a:ea typeface="Century Gothic"/>
                <a:cs typeface="Century Gothic"/>
                <a:sym typeface="Century Gothic"/>
              </a:rPr>
              <a:t>DATA SOCIETY © 2021</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1 column">
  <p:cSld name="1_Title and 1 column">
    <p:spTree>
      <p:nvGrpSpPr>
        <p:cNvPr id="256" name="Shape 256"/>
        <p:cNvGrpSpPr/>
        <p:nvPr/>
      </p:nvGrpSpPr>
      <p:grpSpPr>
        <a:xfrm>
          <a:off x="0" y="0"/>
          <a:ext cx="0" cy="0"/>
          <a:chOff x="0" y="0"/>
          <a:chExt cx="0" cy="0"/>
        </a:xfrm>
      </p:grpSpPr>
      <p:sp>
        <p:nvSpPr>
          <p:cNvPr id="257" name="Google Shape;257;p36"/>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258" name="Google Shape;258;p36"/>
          <p:cNvSpPr txBox="1"/>
          <p:nvPr>
            <p:ph type="title"/>
          </p:nvPr>
        </p:nvSpPr>
        <p:spPr>
          <a:xfrm>
            <a:off x="831198"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259" name="Google Shape;259;p36"/>
          <p:cNvSpPr txBox="1"/>
          <p:nvPr>
            <p:ph idx="1" type="body"/>
          </p:nvPr>
        </p:nvSpPr>
        <p:spPr>
          <a:xfrm>
            <a:off x="831198" y="3073268"/>
            <a:ext cx="22721700" cy="9110100"/>
          </a:xfrm>
          <a:prstGeom prst="rect">
            <a:avLst/>
          </a:prstGeom>
          <a:noFill/>
          <a:ln>
            <a:noFill/>
          </a:ln>
        </p:spPr>
        <p:txBody>
          <a:bodyPr anchorCtr="0" anchor="t" bIns="182850" lIns="182850" spcFirstLastPara="1" rIns="182850" wrap="square" tIns="182850">
            <a:normAutofit/>
          </a:bodyPr>
          <a:lstStyle>
            <a:lvl1pPr indent="-482600" lvl="0" marL="457200" algn="l">
              <a:lnSpc>
                <a:spcPct val="115000"/>
              </a:lnSpc>
              <a:spcBef>
                <a:spcPts val="0"/>
              </a:spcBef>
              <a:spcAft>
                <a:spcPts val="0"/>
              </a:spcAft>
              <a:buSzPts val="4000"/>
              <a:buChar char="●"/>
              <a:defRPr sz="4000"/>
            </a:lvl1pPr>
            <a:lvl2pPr indent="-482600" lvl="1" marL="914400" algn="l">
              <a:lnSpc>
                <a:spcPct val="115000"/>
              </a:lnSpc>
              <a:spcBef>
                <a:spcPts val="0"/>
              </a:spcBef>
              <a:spcAft>
                <a:spcPts val="0"/>
              </a:spcAft>
              <a:buSzPts val="4000"/>
              <a:buChar char="○"/>
              <a:defRPr sz="4000"/>
            </a:lvl2pPr>
            <a:lvl3pPr indent="-482600" lvl="2" marL="1371600" algn="l">
              <a:lnSpc>
                <a:spcPct val="115000"/>
              </a:lnSpc>
              <a:spcBef>
                <a:spcPts val="0"/>
              </a:spcBef>
              <a:spcAft>
                <a:spcPts val="0"/>
              </a:spcAft>
              <a:buSzPts val="4000"/>
              <a:buChar char="■"/>
              <a:defRPr sz="4000"/>
            </a:lvl3pPr>
            <a:lvl4pPr indent="-482600" lvl="3" marL="1828800" algn="l">
              <a:lnSpc>
                <a:spcPct val="115000"/>
              </a:lnSpc>
              <a:spcBef>
                <a:spcPts val="0"/>
              </a:spcBef>
              <a:spcAft>
                <a:spcPts val="0"/>
              </a:spcAft>
              <a:buSzPts val="4000"/>
              <a:buChar char="●"/>
              <a:defRPr sz="4000"/>
            </a:lvl4pPr>
            <a:lvl5pPr indent="-482600" lvl="4" marL="2286000" algn="l">
              <a:lnSpc>
                <a:spcPct val="115000"/>
              </a:lnSpc>
              <a:spcBef>
                <a:spcPts val="0"/>
              </a:spcBef>
              <a:spcAft>
                <a:spcPts val="0"/>
              </a:spcAft>
              <a:buSzPts val="4000"/>
              <a:buChar char="○"/>
              <a:defRPr sz="4000"/>
            </a:lvl5pPr>
            <a:lvl6pPr indent="-381000" lvl="5" marL="2743200" algn="l">
              <a:lnSpc>
                <a:spcPct val="115000"/>
              </a:lnSpc>
              <a:spcBef>
                <a:spcPts val="0"/>
              </a:spcBef>
              <a:spcAft>
                <a:spcPts val="0"/>
              </a:spcAft>
              <a:buSzPts val="2400"/>
              <a:buChar char="■"/>
              <a:defRPr sz="2900"/>
            </a:lvl6pPr>
            <a:lvl7pPr indent="-381000" lvl="6" marL="3200400" algn="l">
              <a:lnSpc>
                <a:spcPct val="115000"/>
              </a:lnSpc>
              <a:spcBef>
                <a:spcPts val="0"/>
              </a:spcBef>
              <a:spcAft>
                <a:spcPts val="0"/>
              </a:spcAft>
              <a:buSzPts val="2400"/>
              <a:buChar char="●"/>
              <a:defRPr sz="2900"/>
            </a:lvl7pPr>
            <a:lvl8pPr indent="-381000" lvl="7" marL="3657600" algn="l">
              <a:lnSpc>
                <a:spcPct val="115000"/>
              </a:lnSpc>
              <a:spcBef>
                <a:spcPts val="0"/>
              </a:spcBef>
              <a:spcAft>
                <a:spcPts val="0"/>
              </a:spcAft>
              <a:buSzPts val="2400"/>
              <a:buChar char="○"/>
              <a:defRPr sz="2900"/>
            </a:lvl8pPr>
            <a:lvl9pPr indent="-381000" lvl="8" marL="4114800" algn="l">
              <a:lnSpc>
                <a:spcPct val="115000"/>
              </a:lnSpc>
              <a:spcBef>
                <a:spcPts val="0"/>
              </a:spcBef>
              <a:spcAft>
                <a:spcPts val="0"/>
              </a:spcAft>
              <a:buSzPts val="2400"/>
              <a:buChar char="■"/>
              <a:defRPr sz="2900"/>
            </a:lvl9pPr>
          </a:lstStyle>
          <a:p/>
        </p:txBody>
      </p:sp>
      <p:sp>
        <p:nvSpPr>
          <p:cNvPr id="260" name="Google Shape;260;p36"/>
          <p:cNvSpPr txBox="1"/>
          <p:nvPr>
            <p:ph idx="2" type="subTitle"/>
          </p:nvPr>
        </p:nvSpPr>
        <p:spPr>
          <a:xfrm>
            <a:off x="831198" y="2191870"/>
            <a:ext cx="10480800" cy="546600"/>
          </a:xfrm>
          <a:prstGeom prst="rect">
            <a:avLst/>
          </a:prstGeom>
          <a:noFill/>
          <a:ln>
            <a:noFill/>
          </a:ln>
        </p:spPr>
        <p:txBody>
          <a:bodyPr anchorCtr="0" anchor="t" bIns="182850" lIns="182850" spcFirstLastPara="1" rIns="182850" wrap="square" tIns="182850">
            <a:noAutofit/>
          </a:bodyPr>
          <a:lstStyle>
            <a:lvl1pPr lvl="0" algn="l">
              <a:lnSpc>
                <a:spcPct val="100000"/>
              </a:lnSpc>
              <a:spcBef>
                <a:spcPts val="0"/>
              </a:spcBef>
              <a:spcAft>
                <a:spcPts val="0"/>
              </a:spcAft>
              <a:buClr>
                <a:schemeClr val="accent5"/>
              </a:buClr>
              <a:buSzPts val="2400"/>
              <a:buNone/>
              <a:defRPr b="1" sz="3600">
                <a:solidFill>
                  <a:schemeClr val="accent5"/>
                </a:solidFill>
              </a:defRPr>
            </a:lvl1pPr>
            <a:lvl2pPr lvl="1" algn="l">
              <a:lnSpc>
                <a:spcPct val="100000"/>
              </a:lnSpc>
              <a:spcBef>
                <a:spcPts val="0"/>
              </a:spcBef>
              <a:spcAft>
                <a:spcPts val="0"/>
              </a:spcAft>
              <a:buClr>
                <a:schemeClr val="accent5"/>
              </a:buClr>
              <a:buSzPts val="2400"/>
              <a:buNone/>
              <a:defRPr b="1" sz="2900">
                <a:solidFill>
                  <a:schemeClr val="accent5"/>
                </a:solidFill>
              </a:defRPr>
            </a:lvl2pPr>
            <a:lvl3pPr lvl="2" algn="l">
              <a:lnSpc>
                <a:spcPct val="100000"/>
              </a:lnSpc>
              <a:spcBef>
                <a:spcPts val="0"/>
              </a:spcBef>
              <a:spcAft>
                <a:spcPts val="0"/>
              </a:spcAft>
              <a:buClr>
                <a:schemeClr val="accent5"/>
              </a:buClr>
              <a:buSzPts val="2400"/>
              <a:buNone/>
              <a:defRPr b="1" sz="2900">
                <a:solidFill>
                  <a:schemeClr val="accent5"/>
                </a:solidFill>
              </a:defRPr>
            </a:lvl3pPr>
            <a:lvl4pPr lvl="3" algn="l">
              <a:lnSpc>
                <a:spcPct val="100000"/>
              </a:lnSpc>
              <a:spcBef>
                <a:spcPts val="0"/>
              </a:spcBef>
              <a:spcAft>
                <a:spcPts val="0"/>
              </a:spcAft>
              <a:buClr>
                <a:schemeClr val="accent5"/>
              </a:buClr>
              <a:buSzPts val="2400"/>
              <a:buNone/>
              <a:defRPr b="1" sz="2900">
                <a:solidFill>
                  <a:schemeClr val="accent5"/>
                </a:solidFill>
              </a:defRPr>
            </a:lvl4pPr>
            <a:lvl5pPr lvl="4" algn="l">
              <a:lnSpc>
                <a:spcPct val="100000"/>
              </a:lnSpc>
              <a:spcBef>
                <a:spcPts val="0"/>
              </a:spcBef>
              <a:spcAft>
                <a:spcPts val="0"/>
              </a:spcAft>
              <a:buClr>
                <a:schemeClr val="accent5"/>
              </a:buClr>
              <a:buSzPts val="2400"/>
              <a:buNone/>
              <a:defRPr b="1" sz="2900">
                <a:solidFill>
                  <a:schemeClr val="accent5"/>
                </a:solidFill>
              </a:defRPr>
            </a:lvl5pPr>
            <a:lvl6pPr lvl="5" algn="l">
              <a:lnSpc>
                <a:spcPct val="100000"/>
              </a:lnSpc>
              <a:spcBef>
                <a:spcPts val="0"/>
              </a:spcBef>
              <a:spcAft>
                <a:spcPts val="0"/>
              </a:spcAft>
              <a:buClr>
                <a:schemeClr val="accent5"/>
              </a:buClr>
              <a:buSzPts val="2400"/>
              <a:buNone/>
              <a:defRPr b="1" sz="2900">
                <a:solidFill>
                  <a:schemeClr val="accent5"/>
                </a:solidFill>
              </a:defRPr>
            </a:lvl6pPr>
            <a:lvl7pPr lvl="6" algn="l">
              <a:lnSpc>
                <a:spcPct val="100000"/>
              </a:lnSpc>
              <a:spcBef>
                <a:spcPts val="0"/>
              </a:spcBef>
              <a:spcAft>
                <a:spcPts val="0"/>
              </a:spcAft>
              <a:buClr>
                <a:schemeClr val="accent5"/>
              </a:buClr>
              <a:buSzPts val="2400"/>
              <a:buNone/>
              <a:defRPr b="1" sz="2900">
                <a:solidFill>
                  <a:schemeClr val="accent5"/>
                </a:solidFill>
              </a:defRPr>
            </a:lvl7pPr>
            <a:lvl8pPr lvl="7" algn="l">
              <a:lnSpc>
                <a:spcPct val="100000"/>
              </a:lnSpc>
              <a:spcBef>
                <a:spcPts val="0"/>
              </a:spcBef>
              <a:spcAft>
                <a:spcPts val="0"/>
              </a:spcAft>
              <a:buClr>
                <a:schemeClr val="accent5"/>
              </a:buClr>
              <a:buSzPts val="2400"/>
              <a:buNone/>
              <a:defRPr b="1" sz="2900">
                <a:solidFill>
                  <a:schemeClr val="accent5"/>
                </a:solidFill>
              </a:defRPr>
            </a:lvl8pPr>
            <a:lvl9pPr lvl="8" algn="l">
              <a:lnSpc>
                <a:spcPct val="100000"/>
              </a:lnSpc>
              <a:spcBef>
                <a:spcPts val="0"/>
              </a:spcBef>
              <a:spcAft>
                <a:spcPts val="0"/>
              </a:spcAft>
              <a:buClr>
                <a:schemeClr val="accent5"/>
              </a:buClr>
              <a:buSzPts val="2400"/>
              <a:buNone/>
              <a:defRPr b="1" sz="2900">
                <a:solidFill>
                  <a:schemeClr val="accent5"/>
                </a:solidFill>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1_Title only">
    <p:spTree>
      <p:nvGrpSpPr>
        <p:cNvPr id="261" name="Shape 261"/>
        <p:cNvGrpSpPr/>
        <p:nvPr/>
      </p:nvGrpSpPr>
      <p:grpSpPr>
        <a:xfrm>
          <a:off x="0" y="0"/>
          <a:ext cx="0" cy="0"/>
          <a:chOff x="0" y="0"/>
          <a:chExt cx="0" cy="0"/>
        </a:xfrm>
      </p:grpSpPr>
      <p:sp>
        <p:nvSpPr>
          <p:cNvPr id="262" name="Google Shape;262;p37"/>
          <p:cNvSpPr txBox="1"/>
          <p:nvPr>
            <p:ph idx="12" type="sldNum"/>
          </p:nvPr>
        </p:nvSpPr>
        <p:spPr>
          <a:xfrm>
            <a:off x="22593222" y="12435244"/>
            <a:ext cx="1463100" cy="10497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263" name="Google Shape;263;p37"/>
          <p:cNvSpPr txBox="1"/>
          <p:nvPr>
            <p:ph type="title"/>
          </p:nvPr>
        </p:nvSpPr>
        <p:spPr>
          <a:xfrm>
            <a:off x="831200" y="1068660"/>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264" name="Google Shape;264;p37"/>
          <p:cNvSpPr txBox="1"/>
          <p:nvPr>
            <p:ph idx="1" type="subTitle"/>
          </p:nvPr>
        </p:nvSpPr>
        <p:spPr>
          <a:xfrm>
            <a:off x="831200" y="2208532"/>
            <a:ext cx="10480800" cy="546600"/>
          </a:xfrm>
          <a:prstGeom prst="rect">
            <a:avLst/>
          </a:prstGeom>
          <a:noFill/>
          <a:ln>
            <a:noFill/>
          </a:ln>
        </p:spPr>
        <p:txBody>
          <a:bodyPr anchorCtr="0" anchor="t" bIns="182850" lIns="182850" spcFirstLastPara="1" rIns="182850" wrap="square" tIns="182850">
            <a:noAutofit/>
          </a:bodyPr>
          <a:lstStyle>
            <a:lvl1pPr lvl="0" algn="l">
              <a:lnSpc>
                <a:spcPct val="100000"/>
              </a:lnSpc>
              <a:spcBef>
                <a:spcPts val="0"/>
              </a:spcBef>
              <a:spcAft>
                <a:spcPts val="0"/>
              </a:spcAft>
              <a:buClr>
                <a:schemeClr val="accent5"/>
              </a:buClr>
              <a:buSzPts val="2400"/>
              <a:buNone/>
              <a:defRPr b="1" sz="3600">
                <a:solidFill>
                  <a:schemeClr val="accent5"/>
                </a:solidFill>
              </a:defRPr>
            </a:lvl1pPr>
            <a:lvl2pPr lvl="1" algn="l">
              <a:lnSpc>
                <a:spcPct val="100000"/>
              </a:lnSpc>
              <a:spcBef>
                <a:spcPts val="0"/>
              </a:spcBef>
              <a:spcAft>
                <a:spcPts val="0"/>
              </a:spcAft>
              <a:buClr>
                <a:schemeClr val="accent5"/>
              </a:buClr>
              <a:buSzPts val="2400"/>
              <a:buNone/>
              <a:defRPr b="1" sz="2900">
                <a:solidFill>
                  <a:schemeClr val="accent5"/>
                </a:solidFill>
              </a:defRPr>
            </a:lvl2pPr>
            <a:lvl3pPr lvl="2" algn="l">
              <a:lnSpc>
                <a:spcPct val="100000"/>
              </a:lnSpc>
              <a:spcBef>
                <a:spcPts val="0"/>
              </a:spcBef>
              <a:spcAft>
                <a:spcPts val="0"/>
              </a:spcAft>
              <a:buClr>
                <a:schemeClr val="accent5"/>
              </a:buClr>
              <a:buSzPts val="2400"/>
              <a:buNone/>
              <a:defRPr b="1" sz="2900">
                <a:solidFill>
                  <a:schemeClr val="accent5"/>
                </a:solidFill>
              </a:defRPr>
            </a:lvl3pPr>
            <a:lvl4pPr lvl="3" algn="l">
              <a:lnSpc>
                <a:spcPct val="100000"/>
              </a:lnSpc>
              <a:spcBef>
                <a:spcPts val="0"/>
              </a:spcBef>
              <a:spcAft>
                <a:spcPts val="0"/>
              </a:spcAft>
              <a:buClr>
                <a:schemeClr val="accent5"/>
              </a:buClr>
              <a:buSzPts val="2400"/>
              <a:buNone/>
              <a:defRPr b="1" sz="2900">
                <a:solidFill>
                  <a:schemeClr val="accent5"/>
                </a:solidFill>
              </a:defRPr>
            </a:lvl4pPr>
            <a:lvl5pPr lvl="4" algn="l">
              <a:lnSpc>
                <a:spcPct val="100000"/>
              </a:lnSpc>
              <a:spcBef>
                <a:spcPts val="0"/>
              </a:spcBef>
              <a:spcAft>
                <a:spcPts val="0"/>
              </a:spcAft>
              <a:buClr>
                <a:schemeClr val="accent5"/>
              </a:buClr>
              <a:buSzPts val="2400"/>
              <a:buNone/>
              <a:defRPr b="1" sz="2900">
                <a:solidFill>
                  <a:schemeClr val="accent5"/>
                </a:solidFill>
              </a:defRPr>
            </a:lvl5pPr>
            <a:lvl6pPr lvl="5" algn="l">
              <a:lnSpc>
                <a:spcPct val="100000"/>
              </a:lnSpc>
              <a:spcBef>
                <a:spcPts val="0"/>
              </a:spcBef>
              <a:spcAft>
                <a:spcPts val="0"/>
              </a:spcAft>
              <a:buClr>
                <a:schemeClr val="accent5"/>
              </a:buClr>
              <a:buSzPts val="2400"/>
              <a:buNone/>
              <a:defRPr b="1" sz="2900">
                <a:solidFill>
                  <a:schemeClr val="accent5"/>
                </a:solidFill>
              </a:defRPr>
            </a:lvl6pPr>
            <a:lvl7pPr lvl="6" algn="l">
              <a:lnSpc>
                <a:spcPct val="100000"/>
              </a:lnSpc>
              <a:spcBef>
                <a:spcPts val="0"/>
              </a:spcBef>
              <a:spcAft>
                <a:spcPts val="0"/>
              </a:spcAft>
              <a:buClr>
                <a:schemeClr val="accent5"/>
              </a:buClr>
              <a:buSzPts val="2400"/>
              <a:buNone/>
              <a:defRPr b="1" sz="2900">
                <a:solidFill>
                  <a:schemeClr val="accent5"/>
                </a:solidFill>
              </a:defRPr>
            </a:lvl7pPr>
            <a:lvl8pPr lvl="7" algn="l">
              <a:lnSpc>
                <a:spcPct val="100000"/>
              </a:lnSpc>
              <a:spcBef>
                <a:spcPts val="0"/>
              </a:spcBef>
              <a:spcAft>
                <a:spcPts val="0"/>
              </a:spcAft>
              <a:buClr>
                <a:schemeClr val="accent5"/>
              </a:buClr>
              <a:buSzPts val="2400"/>
              <a:buNone/>
              <a:defRPr b="1" sz="2900">
                <a:solidFill>
                  <a:schemeClr val="accent5"/>
                </a:solidFill>
              </a:defRPr>
            </a:lvl8pPr>
            <a:lvl9pPr lvl="8" algn="l">
              <a:lnSpc>
                <a:spcPct val="100000"/>
              </a:lnSpc>
              <a:spcBef>
                <a:spcPts val="0"/>
              </a:spcBef>
              <a:spcAft>
                <a:spcPts val="0"/>
              </a:spcAft>
              <a:buClr>
                <a:schemeClr val="accent5"/>
              </a:buClr>
              <a:buSzPts val="2400"/>
              <a:buNone/>
              <a:defRPr b="1" sz="2900">
                <a:solidFill>
                  <a:schemeClr val="accent5"/>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p:cSld name="Knowledge check">
    <p:spTree>
      <p:nvGrpSpPr>
        <p:cNvPr id="28" name="Shape 28"/>
        <p:cNvGrpSpPr/>
        <p:nvPr/>
      </p:nvGrpSpPr>
      <p:grpSpPr>
        <a:xfrm>
          <a:off x="0" y="0"/>
          <a:ext cx="0" cy="0"/>
          <a:chOff x="0" y="0"/>
          <a:chExt cx="0" cy="0"/>
        </a:xfrm>
      </p:grpSpPr>
      <p:sp>
        <p:nvSpPr>
          <p:cNvPr id="29" name="Google Shape;29;p5"/>
          <p:cNvSpPr txBox="1"/>
          <p:nvPr>
            <p:ph type="title"/>
          </p:nvPr>
        </p:nvSpPr>
        <p:spPr>
          <a:xfrm>
            <a:off x="831200" y="1067196"/>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pic>
        <p:nvPicPr>
          <p:cNvPr descr="Icon&#10;&#10;Description automatically generated" id="30" name="Google Shape;30;p5"/>
          <p:cNvPicPr preferRelativeResize="0"/>
          <p:nvPr/>
        </p:nvPicPr>
        <p:blipFill rotWithShape="1">
          <a:blip r:embed="rId2">
            <a:alphaModFix/>
          </a:blip>
          <a:srcRect b="0" l="0" r="0" t="0"/>
          <a:stretch/>
        </p:blipFill>
        <p:spPr>
          <a:xfrm>
            <a:off x="7043842" y="2646396"/>
            <a:ext cx="10296315" cy="10296315"/>
          </a:xfrm>
          <a:prstGeom prst="rect">
            <a:avLst/>
          </a:prstGeom>
          <a:noFill/>
          <a:ln>
            <a:noFill/>
          </a:ln>
        </p:spPr>
      </p:pic>
      <p:sp>
        <p:nvSpPr>
          <p:cNvPr id="31" name="Google Shape;31;p5"/>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32" name="Google Shape;32;p5"/>
          <p:cNvSpPr/>
          <p:nvPr/>
        </p:nvSpPr>
        <p:spPr>
          <a:xfrm>
            <a:off x="-5148158" y="3153866"/>
            <a:ext cx="10296300" cy="9281400"/>
          </a:xfrm>
          <a:prstGeom prst="ellipse">
            <a:avLst/>
          </a:prstGeom>
          <a:noFill/>
          <a:ln cap="flat" cmpd="sng" w="9525">
            <a:solidFill>
              <a:schemeClr val="accent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33" name="Google Shape;33;p5"/>
          <p:cNvSpPr/>
          <p:nvPr/>
        </p:nvSpPr>
        <p:spPr>
          <a:xfrm>
            <a:off x="19343413" y="3153866"/>
            <a:ext cx="10296300" cy="9281400"/>
          </a:xfrm>
          <a:prstGeom prst="ellipse">
            <a:avLst/>
          </a:prstGeom>
          <a:noFill/>
          <a:ln cap="flat" cmpd="sng" w="9525">
            <a:solidFill>
              <a:schemeClr val="accent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ercise / activity">
  <p:cSld name="Exercise / activity">
    <p:spTree>
      <p:nvGrpSpPr>
        <p:cNvPr id="34" name="Shape 34"/>
        <p:cNvGrpSpPr/>
        <p:nvPr/>
      </p:nvGrpSpPr>
      <p:grpSpPr>
        <a:xfrm>
          <a:off x="0" y="0"/>
          <a:ext cx="0" cy="0"/>
          <a:chOff x="0" y="0"/>
          <a:chExt cx="0" cy="0"/>
        </a:xfrm>
      </p:grpSpPr>
      <p:sp>
        <p:nvSpPr>
          <p:cNvPr id="35" name="Google Shape;35;p6"/>
          <p:cNvSpPr txBox="1"/>
          <p:nvPr>
            <p:ph type="title"/>
          </p:nvPr>
        </p:nvSpPr>
        <p:spPr>
          <a:xfrm>
            <a:off x="831200" y="1056872"/>
            <a:ext cx="22721700" cy="1527000"/>
          </a:xfrm>
          <a:prstGeom prst="rect">
            <a:avLst/>
          </a:prstGeom>
          <a:noFill/>
          <a:ln>
            <a:noFill/>
          </a:ln>
        </p:spPr>
        <p:txBody>
          <a:bodyPr anchorCtr="0" anchor="t" bIns="182850" lIns="182850" spcFirstLastPara="1" rIns="182850" wrap="square" tIns="182850">
            <a:normAutofit/>
          </a:bodyPr>
          <a:lstStyle>
            <a:lvl1pPr lvl="0" algn="l">
              <a:lnSpc>
                <a:spcPct val="100000"/>
              </a:lnSpc>
              <a:spcBef>
                <a:spcPts val="0"/>
              </a:spcBef>
              <a:spcAft>
                <a:spcPts val="0"/>
              </a:spcAft>
              <a:buSzPts val="5600"/>
              <a:buNone/>
              <a:defRPr sz="7200"/>
            </a:lvl1pPr>
            <a:lvl2pPr lvl="1" algn="l">
              <a:lnSpc>
                <a:spcPct val="100000"/>
              </a:lnSpc>
              <a:spcBef>
                <a:spcPts val="0"/>
              </a:spcBef>
              <a:spcAft>
                <a:spcPts val="0"/>
              </a:spcAft>
              <a:buSzPts val="5600"/>
              <a:buNone/>
              <a:defRPr/>
            </a:lvl2pPr>
            <a:lvl3pPr lvl="2" algn="l">
              <a:lnSpc>
                <a:spcPct val="100000"/>
              </a:lnSpc>
              <a:spcBef>
                <a:spcPts val="0"/>
              </a:spcBef>
              <a:spcAft>
                <a:spcPts val="0"/>
              </a:spcAft>
              <a:buSzPts val="5600"/>
              <a:buNone/>
              <a:defRPr/>
            </a:lvl3pPr>
            <a:lvl4pPr lvl="3" algn="l">
              <a:lnSpc>
                <a:spcPct val="100000"/>
              </a:lnSpc>
              <a:spcBef>
                <a:spcPts val="0"/>
              </a:spcBef>
              <a:spcAft>
                <a:spcPts val="0"/>
              </a:spcAft>
              <a:buSzPts val="5600"/>
              <a:buNone/>
              <a:defRPr/>
            </a:lvl4pPr>
            <a:lvl5pPr lvl="4" algn="l">
              <a:lnSpc>
                <a:spcPct val="100000"/>
              </a:lnSpc>
              <a:spcBef>
                <a:spcPts val="0"/>
              </a:spcBef>
              <a:spcAft>
                <a:spcPts val="0"/>
              </a:spcAft>
              <a:buSzPts val="5600"/>
              <a:buNone/>
              <a:defRPr/>
            </a:lvl5pPr>
            <a:lvl6pPr lvl="5" algn="l">
              <a:lnSpc>
                <a:spcPct val="100000"/>
              </a:lnSpc>
              <a:spcBef>
                <a:spcPts val="0"/>
              </a:spcBef>
              <a:spcAft>
                <a:spcPts val="0"/>
              </a:spcAft>
              <a:buSzPts val="5600"/>
              <a:buNone/>
              <a:defRPr/>
            </a:lvl6pPr>
            <a:lvl7pPr lvl="6" algn="l">
              <a:lnSpc>
                <a:spcPct val="100000"/>
              </a:lnSpc>
              <a:spcBef>
                <a:spcPts val="0"/>
              </a:spcBef>
              <a:spcAft>
                <a:spcPts val="0"/>
              </a:spcAft>
              <a:buSzPts val="5600"/>
              <a:buNone/>
              <a:defRPr/>
            </a:lvl7pPr>
            <a:lvl8pPr lvl="7" algn="l">
              <a:lnSpc>
                <a:spcPct val="100000"/>
              </a:lnSpc>
              <a:spcBef>
                <a:spcPts val="0"/>
              </a:spcBef>
              <a:spcAft>
                <a:spcPts val="0"/>
              </a:spcAft>
              <a:buSzPts val="5600"/>
              <a:buNone/>
              <a:defRPr/>
            </a:lvl8pPr>
            <a:lvl9pPr lvl="8" algn="l">
              <a:lnSpc>
                <a:spcPct val="100000"/>
              </a:lnSpc>
              <a:spcBef>
                <a:spcPts val="0"/>
              </a:spcBef>
              <a:spcAft>
                <a:spcPts val="0"/>
              </a:spcAft>
              <a:buSzPts val="5600"/>
              <a:buNone/>
              <a:defRPr/>
            </a:lvl9pPr>
          </a:lstStyle>
          <a:p/>
        </p:txBody>
      </p:sp>
      <p:sp>
        <p:nvSpPr>
          <p:cNvPr id="36" name="Google Shape;36;p6"/>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descr="Icon&#10;&#10;Description automatically generated" id="37" name="Google Shape;37;p6"/>
          <p:cNvPicPr preferRelativeResize="0"/>
          <p:nvPr/>
        </p:nvPicPr>
        <p:blipFill rotWithShape="1">
          <a:blip r:embed="rId2">
            <a:alphaModFix/>
          </a:blip>
          <a:srcRect b="0" l="0" r="0" t="0"/>
          <a:stretch/>
        </p:blipFill>
        <p:spPr>
          <a:xfrm>
            <a:off x="7043842" y="2646396"/>
            <a:ext cx="10296315" cy="10296315"/>
          </a:xfrm>
          <a:prstGeom prst="rect">
            <a:avLst/>
          </a:prstGeom>
          <a:noFill/>
          <a:ln>
            <a:noFill/>
          </a:ln>
        </p:spPr>
      </p:pic>
      <p:sp>
        <p:nvSpPr>
          <p:cNvPr id="38" name="Google Shape;38;p6"/>
          <p:cNvSpPr/>
          <p:nvPr/>
        </p:nvSpPr>
        <p:spPr>
          <a:xfrm>
            <a:off x="-5255726" y="3153866"/>
            <a:ext cx="10296300" cy="9281400"/>
          </a:xfrm>
          <a:prstGeom prst="ellipse">
            <a:avLst/>
          </a:prstGeom>
          <a:noFill/>
          <a:ln cap="flat" cmpd="sng" w="9525">
            <a:solidFill>
              <a:schemeClr val="accent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39" name="Google Shape;39;p6"/>
          <p:cNvSpPr/>
          <p:nvPr/>
        </p:nvSpPr>
        <p:spPr>
          <a:xfrm>
            <a:off x="19343413" y="3153866"/>
            <a:ext cx="10296300" cy="9281400"/>
          </a:xfrm>
          <a:prstGeom prst="ellipse">
            <a:avLst/>
          </a:prstGeom>
          <a:noFill/>
          <a:ln cap="flat" cmpd="sng" w="9525">
            <a:solidFill>
              <a:schemeClr val="accent1"/>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of day">
  <p:cSld name="End of day">
    <p:bg>
      <p:bgPr>
        <a:solidFill>
          <a:schemeClr val="dk1"/>
        </a:solidFill>
      </p:bgPr>
    </p:bg>
    <p:spTree>
      <p:nvGrpSpPr>
        <p:cNvPr id="40" name="Shape 40"/>
        <p:cNvGrpSpPr/>
        <p:nvPr/>
      </p:nvGrpSpPr>
      <p:grpSpPr>
        <a:xfrm>
          <a:off x="0" y="0"/>
          <a:ext cx="0" cy="0"/>
          <a:chOff x="0" y="0"/>
          <a:chExt cx="0" cy="0"/>
        </a:xfrm>
      </p:grpSpPr>
      <p:sp>
        <p:nvSpPr>
          <p:cNvPr id="41" name="Google Shape;41;p7"/>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id="42" name="Google Shape;42;p7"/>
          <p:cNvPicPr preferRelativeResize="0"/>
          <p:nvPr/>
        </p:nvPicPr>
        <p:blipFill rotWithShape="1">
          <a:blip r:embed="rId2">
            <a:alphaModFix/>
          </a:blip>
          <a:srcRect b="0" l="0" r="0" t="0"/>
          <a:stretch/>
        </p:blipFill>
        <p:spPr>
          <a:xfrm>
            <a:off x="1117946" y="6446540"/>
            <a:ext cx="285800" cy="788400"/>
          </a:xfrm>
          <a:prstGeom prst="rect">
            <a:avLst/>
          </a:prstGeom>
          <a:noFill/>
          <a:ln>
            <a:noFill/>
          </a:ln>
        </p:spPr>
      </p:pic>
      <p:sp>
        <p:nvSpPr>
          <p:cNvPr id="43" name="Google Shape;43;p7"/>
          <p:cNvSpPr/>
          <p:nvPr/>
        </p:nvSpPr>
        <p:spPr>
          <a:xfrm>
            <a:off x="16649334" y="-1554800"/>
            <a:ext cx="19506300" cy="19506300"/>
          </a:xfrm>
          <a:prstGeom prst="ellipse">
            <a:avLst/>
          </a:prstGeom>
          <a:noFill/>
          <a:ln cap="flat" cmpd="sng" w="9525">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44" name="Google Shape;44;p7"/>
          <p:cNvSpPr txBox="1"/>
          <p:nvPr>
            <p:ph type="title"/>
          </p:nvPr>
        </p:nvSpPr>
        <p:spPr>
          <a:xfrm>
            <a:off x="1819152" y="5855656"/>
            <a:ext cx="17075100" cy="1550100"/>
          </a:xfrm>
          <a:prstGeom prst="rect">
            <a:avLst/>
          </a:prstGeom>
          <a:noFill/>
          <a:ln>
            <a:noFill/>
          </a:ln>
        </p:spPr>
        <p:txBody>
          <a:bodyPr anchorCtr="0" anchor="t" bIns="182850" lIns="182850" spcFirstLastPara="1" rIns="182850" wrap="square" tIns="182850">
            <a:noAutofit/>
          </a:bodyPr>
          <a:lstStyle>
            <a:lvl1pPr lvl="0" algn="l">
              <a:lnSpc>
                <a:spcPct val="100000"/>
              </a:lnSpc>
              <a:spcBef>
                <a:spcPts val="0"/>
              </a:spcBef>
              <a:spcAft>
                <a:spcPts val="0"/>
              </a:spcAft>
              <a:buClr>
                <a:schemeClr val="lt1"/>
              </a:buClr>
              <a:buSzPts val="5600"/>
              <a:buNone/>
              <a:defRPr sz="9600">
                <a:solidFill>
                  <a:schemeClr val="lt1"/>
                </a:solidFill>
              </a:defRPr>
            </a:lvl1pPr>
            <a:lvl2pPr lvl="1" algn="l">
              <a:lnSpc>
                <a:spcPct val="100000"/>
              </a:lnSpc>
              <a:spcBef>
                <a:spcPts val="0"/>
              </a:spcBef>
              <a:spcAft>
                <a:spcPts val="0"/>
              </a:spcAft>
              <a:buClr>
                <a:schemeClr val="lt1"/>
              </a:buClr>
              <a:buSzPts val="5600"/>
              <a:buNone/>
              <a:defRPr>
                <a:solidFill>
                  <a:schemeClr val="lt1"/>
                </a:solidFill>
              </a:defRPr>
            </a:lvl2pPr>
            <a:lvl3pPr lvl="2" algn="l">
              <a:lnSpc>
                <a:spcPct val="100000"/>
              </a:lnSpc>
              <a:spcBef>
                <a:spcPts val="0"/>
              </a:spcBef>
              <a:spcAft>
                <a:spcPts val="0"/>
              </a:spcAft>
              <a:buClr>
                <a:schemeClr val="lt1"/>
              </a:buClr>
              <a:buSzPts val="5600"/>
              <a:buNone/>
              <a:defRPr>
                <a:solidFill>
                  <a:schemeClr val="lt1"/>
                </a:solidFill>
              </a:defRPr>
            </a:lvl3pPr>
            <a:lvl4pPr lvl="3" algn="l">
              <a:lnSpc>
                <a:spcPct val="100000"/>
              </a:lnSpc>
              <a:spcBef>
                <a:spcPts val="0"/>
              </a:spcBef>
              <a:spcAft>
                <a:spcPts val="0"/>
              </a:spcAft>
              <a:buClr>
                <a:schemeClr val="lt1"/>
              </a:buClr>
              <a:buSzPts val="5600"/>
              <a:buNone/>
              <a:defRPr>
                <a:solidFill>
                  <a:schemeClr val="lt1"/>
                </a:solidFill>
              </a:defRPr>
            </a:lvl4pPr>
            <a:lvl5pPr lvl="4" algn="l">
              <a:lnSpc>
                <a:spcPct val="100000"/>
              </a:lnSpc>
              <a:spcBef>
                <a:spcPts val="0"/>
              </a:spcBef>
              <a:spcAft>
                <a:spcPts val="0"/>
              </a:spcAft>
              <a:buClr>
                <a:schemeClr val="lt1"/>
              </a:buClr>
              <a:buSzPts val="5600"/>
              <a:buNone/>
              <a:defRPr>
                <a:solidFill>
                  <a:schemeClr val="lt1"/>
                </a:solidFill>
              </a:defRPr>
            </a:lvl5pPr>
            <a:lvl6pPr lvl="5" algn="l">
              <a:lnSpc>
                <a:spcPct val="100000"/>
              </a:lnSpc>
              <a:spcBef>
                <a:spcPts val="0"/>
              </a:spcBef>
              <a:spcAft>
                <a:spcPts val="0"/>
              </a:spcAft>
              <a:buClr>
                <a:schemeClr val="lt1"/>
              </a:buClr>
              <a:buSzPts val="5600"/>
              <a:buNone/>
              <a:defRPr>
                <a:solidFill>
                  <a:schemeClr val="lt1"/>
                </a:solidFill>
              </a:defRPr>
            </a:lvl6pPr>
            <a:lvl7pPr lvl="6" algn="l">
              <a:lnSpc>
                <a:spcPct val="100000"/>
              </a:lnSpc>
              <a:spcBef>
                <a:spcPts val="0"/>
              </a:spcBef>
              <a:spcAft>
                <a:spcPts val="0"/>
              </a:spcAft>
              <a:buClr>
                <a:schemeClr val="lt1"/>
              </a:buClr>
              <a:buSzPts val="5600"/>
              <a:buNone/>
              <a:defRPr>
                <a:solidFill>
                  <a:schemeClr val="lt1"/>
                </a:solidFill>
              </a:defRPr>
            </a:lvl7pPr>
            <a:lvl8pPr lvl="7" algn="l">
              <a:lnSpc>
                <a:spcPct val="100000"/>
              </a:lnSpc>
              <a:spcBef>
                <a:spcPts val="0"/>
              </a:spcBef>
              <a:spcAft>
                <a:spcPts val="0"/>
              </a:spcAft>
              <a:buClr>
                <a:schemeClr val="lt1"/>
              </a:buClr>
              <a:buSzPts val="5600"/>
              <a:buNone/>
              <a:defRPr>
                <a:solidFill>
                  <a:schemeClr val="lt1"/>
                </a:solidFill>
              </a:defRPr>
            </a:lvl8pPr>
            <a:lvl9pPr lvl="8" algn="l">
              <a:lnSpc>
                <a:spcPct val="100000"/>
              </a:lnSpc>
              <a:spcBef>
                <a:spcPts val="0"/>
              </a:spcBef>
              <a:spcAft>
                <a:spcPts val="0"/>
              </a:spcAft>
              <a:buClr>
                <a:schemeClr val="lt1"/>
              </a:buClr>
              <a:buSzPts val="5600"/>
              <a:buNone/>
              <a:defRPr>
                <a:solidFill>
                  <a:schemeClr val="lt1"/>
                </a:solidFill>
              </a:defRPr>
            </a:lvl9pPr>
          </a:lstStyle>
          <a:p/>
        </p:txBody>
      </p:sp>
      <p:sp>
        <p:nvSpPr>
          <p:cNvPr id="45" name="Google Shape;45;p7"/>
          <p:cNvSpPr txBox="1"/>
          <p:nvPr>
            <p:ph idx="1" type="subTitle"/>
          </p:nvPr>
        </p:nvSpPr>
        <p:spPr>
          <a:xfrm>
            <a:off x="1819152" y="7887640"/>
            <a:ext cx="8774400" cy="1311000"/>
          </a:xfrm>
          <a:prstGeom prst="rect">
            <a:avLst/>
          </a:prstGeom>
          <a:noFill/>
          <a:ln>
            <a:noFill/>
          </a:ln>
        </p:spPr>
        <p:txBody>
          <a:bodyPr anchorCtr="0" anchor="t" bIns="182850" lIns="182850" spcFirstLastPara="1" rIns="182850" wrap="square" tIns="182850">
            <a:noAutofit/>
          </a:bodyPr>
          <a:lstStyle>
            <a:lvl1pPr lvl="0" algn="l">
              <a:lnSpc>
                <a:spcPct val="115000"/>
              </a:lnSpc>
              <a:spcBef>
                <a:spcPts val="0"/>
              </a:spcBef>
              <a:spcAft>
                <a:spcPts val="0"/>
              </a:spcAft>
              <a:buClr>
                <a:srgbClr val="FFFFFF"/>
              </a:buClr>
              <a:buSzPts val="2800"/>
              <a:buNone/>
              <a:defRPr b="1" sz="5600">
                <a:solidFill>
                  <a:srgbClr val="FFFFFF"/>
                </a:solidFill>
              </a:defRPr>
            </a:lvl1pPr>
            <a:lvl2pPr lvl="1" algn="l">
              <a:lnSpc>
                <a:spcPct val="115000"/>
              </a:lnSpc>
              <a:spcBef>
                <a:spcPts val="0"/>
              </a:spcBef>
              <a:spcAft>
                <a:spcPts val="0"/>
              </a:spcAft>
              <a:buSzPts val="2800"/>
              <a:buNone/>
              <a:defRPr/>
            </a:lvl2pPr>
            <a:lvl3pPr lvl="2" algn="l">
              <a:lnSpc>
                <a:spcPct val="115000"/>
              </a:lnSpc>
              <a:spcBef>
                <a:spcPts val="0"/>
              </a:spcBef>
              <a:spcAft>
                <a:spcPts val="0"/>
              </a:spcAft>
              <a:buSzPts val="2800"/>
              <a:buNone/>
              <a:defRPr/>
            </a:lvl3pPr>
            <a:lvl4pPr lvl="3" algn="l">
              <a:lnSpc>
                <a:spcPct val="115000"/>
              </a:lnSpc>
              <a:spcBef>
                <a:spcPts val="0"/>
              </a:spcBef>
              <a:spcAft>
                <a:spcPts val="0"/>
              </a:spcAft>
              <a:buSzPts val="2800"/>
              <a:buNone/>
              <a:defRPr/>
            </a:lvl4pPr>
            <a:lvl5pPr lvl="4" algn="l">
              <a:lnSpc>
                <a:spcPct val="115000"/>
              </a:lnSpc>
              <a:spcBef>
                <a:spcPts val="0"/>
              </a:spcBef>
              <a:spcAft>
                <a:spcPts val="0"/>
              </a:spcAft>
              <a:buSzPts val="2800"/>
              <a:buNone/>
              <a:defRPr/>
            </a:lvl5pPr>
            <a:lvl6pPr lvl="5" algn="l">
              <a:lnSpc>
                <a:spcPct val="115000"/>
              </a:lnSpc>
              <a:spcBef>
                <a:spcPts val="0"/>
              </a:spcBef>
              <a:spcAft>
                <a:spcPts val="0"/>
              </a:spcAft>
              <a:buSzPts val="2800"/>
              <a:buNone/>
              <a:defRPr/>
            </a:lvl6pPr>
            <a:lvl7pPr lvl="6" algn="l">
              <a:lnSpc>
                <a:spcPct val="115000"/>
              </a:lnSpc>
              <a:spcBef>
                <a:spcPts val="0"/>
              </a:spcBef>
              <a:spcAft>
                <a:spcPts val="0"/>
              </a:spcAft>
              <a:buSzPts val="2800"/>
              <a:buNone/>
              <a:defRPr/>
            </a:lvl7pPr>
            <a:lvl8pPr lvl="7" algn="l">
              <a:lnSpc>
                <a:spcPct val="115000"/>
              </a:lnSpc>
              <a:spcBef>
                <a:spcPts val="0"/>
              </a:spcBef>
              <a:spcAft>
                <a:spcPts val="0"/>
              </a:spcAft>
              <a:buSzPts val="2800"/>
              <a:buNone/>
              <a:defRPr/>
            </a:lvl8pPr>
            <a:lvl9pPr lvl="8" algn="l">
              <a:lnSpc>
                <a:spcPct val="115000"/>
              </a:lnSpc>
              <a:spcBef>
                <a:spcPts val="0"/>
              </a:spcBef>
              <a:spcAft>
                <a:spcPts val="0"/>
              </a:spcAft>
              <a:buSzPts val="2800"/>
              <a:buNone/>
              <a:defRPr/>
            </a:lvl9pPr>
          </a:lstStyle>
          <a:p/>
        </p:txBody>
      </p:sp>
      <p:pic>
        <p:nvPicPr>
          <p:cNvPr id="46" name="Google Shape;46;p7"/>
          <p:cNvPicPr preferRelativeResize="0"/>
          <p:nvPr/>
        </p:nvPicPr>
        <p:blipFill rotWithShape="1">
          <a:blip r:embed="rId3">
            <a:alphaModFix/>
          </a:blip>
          <a:srcRect b="0" l="0" r="0" t="0"/>
          <a:stretch/>
        </p:blipFill>
        <p:spPr>
          <a:xfrm>
            <a:off x="14027250" y="2091800"/>
            <a:ext cx="12143839" cy="1104804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oom sound check">
  <p:cSld name="Zoom sound check">
    <p:spTree>
      <p:nvGrpSpPr>
        <p:cNvPr id="47" name="Shape 47"/>
        <p:cNvGrpSpPr/>
        <p:nvPr/>
      </p:nvGrpSpPr>
      <p:grpSpPr>
        <a:xfrm>
          <a:off x="0" y="0"/>
          <a:ext cx="0" cy="0"/>
          <a:chOff x="0" y="0"/>
          <a:chExt cx="0" cy="0"/>
        </a:xfrm>
      </p:grpSpPr>
      <p:pic>
        <p:nvPicPr>
          <p:cNvPr descr="Icon&#10;&#10;Description automatically generated" id="48" name="Google Shape;48;p8"/>
          <p:cNvPicPr preferRelativeResize="0"/>
          <p:nvPr/>
        </p:nvPicPr>
        <p:blipFill rotWithShape="1">
          <a:blip r:embed="rId2">
            <a:alphaModFix/>
          </a:blip>
          <a:srcRect b="0" l="0" r="0" t="0"/>
          <a:stretch/>
        </p:blipFill>
        <p:spPr>
          <a:xfrm>
            <a:off x="11494784" y="1880546"/>
            <a:ext cx="10903155" cy="10903155"/>
          </a:xfrm>
          <a:prstGeom prst="rect">
            <a:avLst/>
          </a:prstGeom>
          <a:noFill/>
          <a:ln>
            <a:noFill/>
          </a:ln>
        </p:spPr>
      </p:pic>
      <p:sp>
        <p:nvSpPr>
          <p:cNvPr id="49" name="Google Shape;49;p8"/>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50" name="Google Shape;50;p8"/>
          <p:cNvSpPr/>
          <p:nvPr/>
        </p:nvSpPr>
        <p:spPr>
          <a:xfrm>
            <a:off x="11495200" y="-7550286"/>
            <a:ext cx="11097600" cy="10003800"/>
          </a:xfrm>
          <a:prstGeom prst="ellipse">
            <a:avLst/>
          </a:prstGeom>
          <a:noFill/>
          <a:ln cap="flat" cmpd="sng" w="9525">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51" name="Google Shape;51;p8"/>
          <p:cNvSpPr/>
          <p:nvPr/>
        </p:nvSpPr>
        <p:spPr>
          <a:xfrm>
            <a:off x="11495200" y="12191102"/>
            <a:ext cx="11097600" cy="10003800"/>
          </a:xfrm>
          <a:prstGeom prst="ellipse">
            <a:avLst/>
          </a:prstGeom>
          <a:noFill/>
          <a:ln cap="flat" cmpd="sng" w="9525">
            <a:solidFill>
              <a:srgbClr val="FF350F"/>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52" name="Google Shape;52;p8"/>
          <p:cNvSpPr txBox="1"/>
          <p:nvPr/>
        </p:nvSpPr>
        <p:spPr>
          <a:xfrm>
            <a:off x="831200" y="5308058"/>
            <a:ext cx="10161600" cy="3855000"/>
          </a:xfrm>
          <a:prstGeom prst="rect">
            <a:avLst/>
          </a:prstGeom>
          <a:noFill/>
          <a:ln>
            <a:noFill/>
          </a:ln>
        </p:spPr>
        <p:txBody>
          <a:bodyPr anchorCtr="0" anchor="t" bIns="182850" lIns="182850" spcFirstLastPara="1" rIns="182850" wrap="square" tIns="182850">
            <a:noAutofit/>
          </a:bodyPr>
          <a:lstStyle/>
          <a:p>
            <a:pPr indent="-685800" lvl="0" marL="914400" marR="0" rtl="0" algn="l">
              <a:lnSpc>
                <a:spcPct val="115000"/>
              </a:lnSpc>
              <a:spcBef>
                <a:spcPts val="0"/>
              </a:spcBef>
              <a:spcAft>
                <a:spcPts val="0"/>
              </a:spcAft>
              <a:buClr>
                <a:schemeClr val="dk2"/>
              </a:buClr>
              <a:buSzPts val="4000"/>
              <a:buFont typeface="Arial"/>
              <a:buChar char="•"/>
            </a:pPr>
            <a:r>
              <a:rPr b="0" i="0" lang="en-US" sz="4000" u="none" cap="none" strike="noStrike">
                <a:solidFill>
                  <a:srgbClr val="000000"/>
                </a:solidFill>
                <a:latin typeface="Century Gothic"/>
                <a:ea typeface="Century Gothic"/>
                <a:cs typeface="Century Gothic"/>
                <a:sym typeface="Century Gothic"/>
              </a:rPr>
              <a:t>From the toolbar (probably on the bottom of your screen), select the button marked “Reactions.” The window that appears will have a “Raise Your Hand” option.</a:t>
            </a:r>
            <a:endParaRPr b="0" i="0" sz="2800" u="none" cap="none" strike="noStrike">
              <a:solidFill>
                <a:srgbClr val="000000"/>
              </a:solidFill>
              <a:latin typeface="Arial"/>
              <a:ea typeface="Arial"/>
              <a:cs typeface="Arial"/>
              <a:sym typeface="Arial"/>
            </a:endParaRPr>
          </a:p>
          <a:p>
            <a:pPr indent="-457200" lvl="0" marL="914400" marR="0" rtl="0" algn="l">
              <a:lnSpc>
                <a:spcPct val="115000"/>
              </a:lnSpc>
              <a:spcBef>
                <a:spcPts val="0"/>
              </a:spcBef>
              <a:spcAft>
                <a:spcPts val="0"/>
              </a:spcAft>
              <a:buClr>
                <a:schemeClr val="dk2"/>
              </a:buClr>
              <a:buSzPts val="3600"/>
              <a:buFont typeface="Century Gothic"/>
              <a:buNone/>
            </a:pPr>
            <a:r>
              <a:t/>
            </a:r>
            <a:endParaRPr b="0" i="0" sz="4000" u="none" cap="none" strike="noStrike">
              <a:solidFill>
                <a:schemeClr val="dk2"/>
              </a:solidFill>
              <a:latin typeface="Century Gothic"/>
              <a:ea typeface="Century Gothic"/>
              <a:cs typeface="Century Gothic"/>
              <a:sym typeface="Century Gothic"/>
            </a:endParaRPr>
          </a:p>
        </p:txBody>
      </p:sp>
      <p:sp>
        <p:nvSpPr>
          <p:cNvPr id="53" name="Google Shape;53;p8"/>
          <p:cNvSpPr/>
          <p:nvPr/>
        </p:nvSpPr>
        <p:spPr>
          <a:xfrm>
            <a:off x="831200" y="2667832"/>
            <a:ext cx="8574000" cy="2424300"/>
          </a:xfrm>
          <a:prstGeom prst="rect">
            <a:avLst/>
          </a:prstGeom>
          <a:noFill/>
          <a:ln>
            <a:noFill/>
          </a:ln>
        </p:spPr>
        <p:txBody>
          <a:bodyPr anchorCtr="0" anchor="t" bIns="182850" lIns="182850" spcFirstLastPara="1" rIns="182850" wrap="square" tIns="182850">
            <a:noAutofit/>
          </a:bodyPr>
          <a:lstStyle/>
          <a:p>
            <a:pPr indent="0" lvl="0" marL="0" marR="0" rtl="0" algn="l">
              <a:lnSpc>
                <a:spcPct val="100000"/>
              </a:lnSpc>
              <a:spcBef>
                <a:spcPts val="0"/>
              </a:spcBef>
              <a:spcAft>
                <a:spcPts val="0"/>
              </a:spcAft>
              <a:buClr>
                <a:schemeClr val="accent5"/>
              </a:buClr>
              <a:buSzPts val="2400"/>
              <a:buFont typeface="Century Gothic"/>
              <a:buNone/>
            </a:pPr>
            <a:r>
              <a:rPr b="1" i="0" lang="en-US" sz="5600" u="none" cap="none" strike="noStrike">
                <a:solidFill>
                  <a:schemeClr val="accent5"/>
                </a:solidFill>
                <a:latin typeface="Century Gothic"/>
                <a:ea typeface="Century Gothic"/>
                <a:cs typeface="Century Gothic"/>
                <a:sym typeface="Century Gothic"/>
              </a:rPr>
              <a:t>Raise your hand if you can hear me OK.</a:t>
            </a:r>
            <a:endParaRPr b="0" i="0" sz="2800" u="none" cap="none" strike="noStrike">
              <a:solidFill>
                <a:srgbClr val="000000"/>
              </a:solidFill>
              <a:latin typeface="Arial"/>
              <a:ea typeface="Arial"/>
              <a:cs typeface="Arial"/>
              <a:sym typeface="Arial"/>
            </a:endParaRPr>
          </a:p>
        </p:txBody>
      </p:sp>
      <p:sp>
        <p:nvSpPr>
          <p:cNvPr id="54" name="Google Shape;54;p8"/>
          <p:cNvSpPr txBox="1"/>
          <p:nvPr/>
        </p:nvSpPr>
        <p:spPr>
          <a:xfrm>
            <a:off x="831200" y="1068660"/>
            <a:ext cx="9210300" cy="1644000"/>
          </a:xfrm>
          <a:prstGeom prst="rect">
            <a:avLst/>
          </a:prstGeom>
          <a:noFill/>
          <a:ln>
            <a:noFill/>
          </a:ln>
        </p:spPr>
        <p:txBody>
          <a:bodyPr anchorCtr="0" anchor="t" bIns="182850" lIns="182850" spcFirstLastPara="1" rIns="182850" wrap="square" tIns="182850">
            <a:normAutofit/>
          </a:bodyPr>
          <a:lstStyle/>
          <a:p>
            <a:pPr indent="0" lvl="0" marL="0" marR="0" rtl="0" algn="l">
              <a:lnSpc>
                <a:spcPct val="100000"/>
              </a:lnSpc>
              <a:spcBef>
                <a:spcPts val="0"/>
              </a:spcBef>
              <a:spcAft>
                <a:spcPts val="0"/>
              </a:spcAft>
              <a:buClr>
                <a:schemeClr val="dk1"/>
              </a:buClr>
              <a:buSzPts val="5600"/>
              <a:buFont typeface="Century Gothic"/>
              <a:buNone/>
            </a:pPr>
            <a:r>
              <a:rPr b="1" i="0" lang="en-US" sz="7200" u="none" cap="none" strike="noStrike">
                <a:solidFill>
                  <a:schemeClr val="dk1"/>
                </a:solidFill>
                <a:latin typeface="Century Gothic"/>
                <a:ea typeface="Century Gothic"/>
                <a:cs typeface="Century Gothic"/>
                <a:sym typeface="Century Gothic"/>
              </a:rPr>
              <a:t>Sound check</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oom chat box">
  <p:cSld name="Zoom chat box">
    <p:spTree>
      <p:nvGrpSpPr>
        <p:cNvPr id="55" name="Shape 55"/>
        <p:cNvGrpSpPr/>
        <p:nvPr/>
      </p:nvGrpSpPr>
      <p:grpSpPr>
        <a:xfrm>
          <a:off x="0" y="0"/>
          <a:ext cx="0" cy="0"/>
          <a:chOff x="0" y="0"/>
          <a:chExt cx="0" cy="0"/>
        </a:xfrm>
      </p:grpSpPr>
      <p:pic>
        <p:nvPicPr>
          <p:cNvPr descr="Icon&#10;&#10;Description automatically generated" id="56" name="Google Shape;56;p9"/>
          <p:cNvPicPr preferRelativeResize="0"/>
          <p:nvPr/>
        </p:nvPicPr>
        <p:blipFill rotWithShape="1">
          <a:blip r:embed="rId2">
            <a:alphaModFix/>
          </a:blip>
          <a:srcRect b="0" l="0" r="0" t="0"/>
          <a:stretch/>
        </p:blipFill>
        <p:spPr>
          <a:xfrm>
            <a:off x="11586724" y="1928744"/>
            <a:ext cx="10719278" cy="10719278"/>
          </a:xfrm>
          <a:prstGeom prst="rect">
            <a:avLst/>
          </a:prstGeom>
          <a:noFill/>
          <a:ln>
            <a:noFill/>
          </a:ln>
        </p:spPr>
      </p:pic>
      <p:sp>
        <p:nvSpPr>
          <p:cNvPr id="57" name="Google Shape;57;p9"/>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58" name="Google Shape;58;p9"/>
          <p:cNvSpPr/>
          <p:nvPr/>
        </p:nvSpPr>
        <p:spPr>
          <a:xfrm>
            <a:off x="11495200" y="-7550286"/>
            <a:ext cx="11097600" cy="10003800"/>
          </a:xfrm>
          <a:prstGeom prst="ellipse">
            <a:avLst/>
          </a:prstGeom>
          <a:noFill/>
          <a:ln cap="flat" cmpd="sng" w="9525">
            <a:solidFill>
              <a:srgbClr val="845BA3"/>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59" name="Google Shape;59;p9"/>
          <p:cNvSpPr/>
          <p:nvPr/>
        </p:nvSpPr>
        <p:spPr>
          <a:xfrm>
            <a:off x="11495200" y="12191102"/>
            <a:ext cx="11097600" cy="10003800"/>
          </a:xfrm>
          <a:prstGeom prst="ellipse">
            <a:avLst/>
          </a:prstGeom>
          <a:noFill/>
          <a:ln cap="flat" cmpd="sng" w="9525">
            <a:solidFill>
              <a:srgbClr val="FF350F"/>
            </a:solidFill>
            <a:prstDash val="solid"/>
            <a:round/>
            <a:headEnd len="sm" w="sm" type="none"/>
            <a:tailEnd len="sm" w="sm" type="none"/>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60" name="Google Shape;60;p9"/>
          <p:cNvSpPr txBox="1"/>
          <p:nvPr/>
        </p:nvSpPr>
        <p:spPr>
          <a:xfrm>
            <a:off x="831200" y="5308058"/>
            <a:ext cx="10161600" cy="3855000"/>
          </a:xfrm>
          <a:prstGeom prst="rect">
            <a:avLst/>
          </a:prstGeom>
          <a:noFill/>
          <a:ln>
            <a:noFill/>
          </a:ln>
        </p:spPr>
        <p:txBody>
          <a:bodyPr anchorCtr="0" anchor="t" bIns="182850" lIns="182850" spcFirstLastPara="1" rIns="182850" wrap="square" tIns="182850">
            <a:noAutofit/>
          </a:bodyPr>
          <a:lstStyle/>
          <a:p>
            <a:pPr indent="-685800" lvl="0" marL="914400" marR="0" rtl="0" algn="l">
              <a:lnSpc>
                <a:spcPct val="115000"/>
              </a:lnSpc>
              <a:spcBef>
                <a:spcPts val="0"/>
              </a:spcBef>
              <a:spcAft>
                <a:spcPts val="0"/>
              </a:spcAft>
              <a:buClr>
                <a:schemeClr val="dk2"/>
              </a:buClr>
              <a:buSzPts val="4000"/>
              <a:buFont typeface="Arial"/>
              <a:buChar char="•"/>
            </a:pPr>
            <a:r>
              <a:rPr b="1" i="0" lang="en-US" sz="4000" u="none" cap="none" strike="noStrike">
                <a:solidFill>
                  <a:srgbClr val="000000"/>
                </a:solidFill>
                <a:latin typeface="Century Gothic"/>
                <a:ea typeface="Century Gothic"/>
                <a:cs typeface="Century Gothic"/>
                <a:sym typeface="Century Gothic"/>
              </a:rPr>
              <a:t>Zoom Client / Browser: </a:t>
            </a:r>
            <a:r>
              <a:rPr b="0" i="0" lang="en-US" sz="4000" u="none" cap="none" strike="noStrike">
                <a:solidFill>
                  <a:srgbClr val="000000"/>
                </a:solidFill>
                <a:latin typeface="Century Gothic"/>
                <a:ea typeface="Century Gothic"/>
                <a:cs typeface="Century Gothic"/>
                <a:sym typeface="Century Gothic"/>
              </a:rPr>
              <a:t>From the toolbar (probably on the bottom of your screen), select the button marked “Chat.” The chat box should appear.</a:t>
            </a:r>
            <a:endParaRPr b="0" i="0" sz="2800" u="none" cap="none" strike="noStrike">
              <a:solidFill>
                <a:srgbClr val="000000"/>
              </a:solidFill>
              <a:latin typeface="Arial"/>
              <a:ea typeface="Arial"/>
              <a:cs typeface="Arial"/>
              <a:sym typeface="Arial"/>
            </a:endParaRPr>
          </a:p>
          <a:p>
            <a:pPr indent="-685800" lvl="0" marL="914400" marR="0" rtl="0" algn="l">
              <a:lnSpc>
                <a:spcPct val="115000"/>
              </a:lnSpc>
              <a:spcBef>
                <a:spcPts val="0"/>
              </a:spcBef>
              <a:spcAft>
                <a:spcPts val="0"/>
              </a:spcAft>
              <a:buClr>
                <a:schemeClr val="dk2"/>
              </a:buClr>
              <a:buSzPts val="4000"/>
              <a:buFont typeface="Arial"/>
              <a:buChar char="•"/>
            </a:pPr>
            <a:r>
              <a:rPr b="1" i="0" lang="en-US" sz="4000" u="none" cap="none" strike="noStrike">
                <a:solidFill>
                  <a:schemeClr val="dk1"/>
                </a:solidFill>
                <a:latin typeface="Century Gothic"/>
                <a:ea typeface="Century Gothic"/>
                <a:cs typeface="Century Gothic"/>
                <a:sym typeface="Century Gothic"/>
              </a:rPr>
              <a:t>Mobile Devices: </a:t>
            </a:r>
            <a:r>
              <a:rPr b="0" i="0" lang="en-US" sz="4000" u="none" cap="none" strike="noStrike">
                <a:solidFill>
                  <a:schemeClr val="dk1"/>
                </a:solidFill>
                <a:latin typeface="Century Gothic"/>
                <a:ea typeface="Century Gothic"/>
                <a:cs typeface="Century Gothic"/>
                <a:sym typeface="Century Gothic"/>
              </a:rPr>
              <a:t>The “Chat” button may be hiding under the “More” menu.</a:t>
            </a:r>
            <a:endParaRPr b="0" i="0" sz="2800" u="none" cap="none" strike="noStrike">
              <a:solidFill>
                <a:srgbClr val="000000"/>
              </a:solidFill>
              <a:latin typeface="Arial"/>
              <a:ea typeface="Arial"/>
              <a:cs typeface="Arial"/>
              <a:sym typeface="Arial"/>
            </a:endParaRPr>
          </a:p>
          <a:p>
            <a:pPr indent="-457200" lvl="0" marL="914400" marR="0" rtl="0" algn="l">
              <a:lnSpc>
                <a:spcPct val="115000"/>
              </a:lnSpc>
              <a:spcBef>
                <a:spcPts val="0"/>
              </a:spcBef>
              <a:spcAft>
                <a:spcPts val="0"/>
              </a:spcAft>
              <a:buClr>
                <a:schemeClr val="dk2"/>
              </a:buClr>
              <a:buSzPts val="3600"/>
              <a:buFont typeface="Century Gothic"/>
              <a:buNone/>
            </a:pPr>
            <a:r>
              <a:t/>
            </a:r>
            <a:endParaRPr b="0" i="0" sz="4000" u="none" cap="none" strike="noStrike">
              <a:solidFill>
                <a:schemeClr val="dk2"/>
              </a:solidFill>
              <a:latin typeface="Century Gothic"/>
              <a:ea typeface="Century Gothic"/>
              <a:cs typeface="Century Gothic"/>
              <a:sym typeface="Century Gothic"/>
            </a:endParaRPr>
          </a:p>
        </p:txBody>
      </p:sp>
      <p:sp>
        <p:nvSpPr>
          <p:cNvPr id="61" name="Google Shape;61;p9"/>
          <p:cNvSpPr txBox="1"/>
          <p:nvPr>
            <p:ph idx="1" type="subTitle"/>
          </p:nvPr>
        </p:nvSpPr>
        <p:spPr>
          <a:xfrm>
            <a:off x="831200" y="2767198"/>
            <a:ext cx="9076500" cy="2296200"/>
          </a:xfrm>
          <a:prstGeom prst="rect">
            <a:avLst/>
          </a:prstGeom>
          <a:noFill/>
          <a:ln>
            <a:noFill/>
          </a:ln>
        </p:spPr>
        <p:txBody>
          <a:bodyPr anchorCtr="0" anchor="t" bIns="182850" lIns="182850" spcFirstLastPara="1" rIns="182850" wrap="square" tIns="182850">
            <a:noAutofit/>
          </a:bodyPr>
          <a:lstStyle>
            <a:lvl1pPr lvl="0" algn="l">
              <a:lnSpc>
                <a:spcPct val="100000"/>
              </a:lnSpc>
              <a:spcBef>
                <a:spcPts val="0"/>
              </a:spcBef>
              <a:spcAft>
                <a:spcPts val="0"/>
              </a:spcAft>
              <a:buClr>
                <a:schemeClr val="accent5"/>
              </a:buClr>
              <a:buSzPts val="2400"/>
              <a:buNone/>
              <a:defRPr b="1" i="0" sz="5600" u="none" cap="none" strike="noStrike">
                <a:solidFill>
                  <a:schemeClr val="accent5"/>
                </a:solidFill>
                <a:latin typeface="Century Gothic"/>
                <a:ea typeface="Century Gothic"/>
                <a:cs typeface="Century Gothic"/>
                <a:sym typeface="Century Gothic"/>
              </a:defRPr>
            </a:lvl1pPr>
            <a:lvl2pPr lvl="1" algn="l">
              <a:lnSpc>
                <a:spcPct val="100000"/>
              </a:lnSpc>
              <a:spcBef>
                <a:spcPts val="0"/>
              </a:spcBef>
              <a:spcAft>
                <a:spcPts val="0"/>
              </a:spcAft>
              <a:buClr>
                <a:schemeClr val="accent5"/>
              </a:buClr>
              <a:buSzPts val="2400"/>
              <a:buNone/>
              <a:defRPr b="1" sz="2900">
                <a:solidFill>
                  <a:schemeClr val="accent5"/>
                </a:solidFill>
              </a:defRPr>
            </a:lvl2pPr>
            <a:lvl3pPr lvl="2" algn="l">
              <a:lnSpc>
                <a:spcPct val="100000"/>
              </a:lnSpc>
              <a:spcBef>
                <a:spcPts val="0"/>
              </a:spcBef>
              <a:spcAft>
                <a:spcPts val="0"/>
              </a:spcAft>
              <a:buClr>
                <a:schemeClr val="accent5"/>
              </a:buClr>
              <a:buSzPts val="2400"/>
              <a:buNone/>
              <a:defRPr b="1" sz="2900">
                <a:solidFill>
                  <a:schemeClr val="accent5"/>
                </a:solidFill>
              </a:defRPr>
            </a:lvl3pPr>
            <a:lvl4pPr lvl="3" algn="l">
              <a:lnSpc>
                <a:spcPct val="100000"/>
              </a:lnSpc>
              <a:spcBef>
                <a:spcPts val="0"/>
              </a:spcBef>
              <a:spcAft>
                <a:spcPts val="0"/>
              </a:spcAft>
              <a:buClr>
                <a:schemeClr val="accent5"/>
              </a:buClr>
              <a:buSzPts val="2400"/>
              <a:buNone/>
              <a:defRPr b="1" sz="2900">
                <a:solidFill>
                  <a:schemeClr val="accent5"/>
                </a:solidFill>
              </a:defRPr>
            </a:lvl4pPr>
            <a:lvl5pPr lvl="4" algn="l">
              <a:lnSpc>
                <a:spcPct val="100000"/>
              </a:lnSpc>
              <a:spcBef>
                <a:spcPts val="0"/>
              </a:spcBef>
              <a:spcAft>
                <a:spcPts val="0"/>
              </a:spcAft>
              <a:buClr>
                <a:schemeClr val="accent5"/>
              </a:buClr>
              <a:buSzPts val="2400"/>
              <a:buNone/>
              <a:defRPr b="1" sz="2900">
                <a:solidFill>
                  <a:schemeClr val="accent5"/>
                </a:solidFill>
              </a:defRPr>
            </a:lvl5pPr>
            <a:lvl6pPr lvl="5" algn="l">
              <a:lnSpc>
                <a:spcPct val="100000"/>
              </a:lnSpc>
              <a:spcBef>
                <a:spcPts val="0"/>
              </a:spcBef>
              <a:spcAft>
                <a:spcPts val="0"/>
              </a:spcAft>
              <a:buClr>
                <a:schemeClr val="accent5"/>
              </a:buClr>
              <a:buSzPts val="2400"/>
              <a:buNone/>
              <a:defRPr b="1" sz="2900">
                <a:solidFill>
                  <a:schemeClr val="accent5"/>
                </a:solidFill>
              </a:defRPr>
            </a:lvl6pPr>
            <a:lvl7pPr lvl="6" algn="l">
              <a:lnSpc>
                <a:spcPct val="100000"/>
              </a:lnSpc>
              <a:spcBef>
                <a:spcPts val="0"/>
              </a:spcBef>
              <a:spcAft>
                <a:spcPts val="0"/>
              </a:spcAft>
              <a:buClr>
                <a:schemeClr val="accent5"/>
              </a:buClr>
              <a:buSzPts val="2400"/>
              <a:buNone/>
              <a:defRPr b="1" sz="2900">
                <a:solidFill>
                  <a:schemeClr val="accent5"/>
                </a:solidFill>
              </a:defRPr>
            </a:lvl7pPr>
            <a:lvl8pPr lvl="7" algn="l">
              <a:lnSpc>
                <a:spcPct val="100000"/>
              </a:lnSpc>
              <a:spcBef>
                <a:spcPts val="0"/>
              </a:spcBef>
              <a:spcAft>
                <a:spcPts val="0"/>
              </a:spcAft>
              <a:buClr>
                <a:schemeClr val="accent5"/>
              </a:buClr>
              <a:buSzPts val="2400"/>
              <a:buNone/>
              <a:defRPr b="1" sz="2900">
                <a:solidFill>
                  <a:schemeClr val="accent5"/>
                </a:solidFill>
              </a:defRPr>
            </a:lvl8pPr>
            <a:lvl9pPr lvl="8" algn="l">
              <a:lnSpc>
                <a:spcPct val="100000"/>
              </a:lnSpc>
              <a:spcBef>
                <a:spcPts val="0"/>
              </a:spcBef>
              <a:spcAft>
                <a:spcPts val="0"/>
              </a:spcAft>
              <a:buClr>
                <a:schemeClr val="accent5"/>
              </a:buClr>
              <a:buSzPts val="2400"/>
              <a:buNone/>
              <a:defRPr b="1" sz="2900">
                <a:solidFill>
                  <a:schemeClr val="accent5"/>
                </a:solidFill>
              </a:defRPr>
            </a:lvl9pPr>
          </a:lstStyle>
          <a:p/>
        </p:txBody>
      </p:sp>
      <p:sp>
        <p:nvSpPr>
          <p:cNvPr id="62" name="Google Shape;62;p9"/>
          <p:cNvSpPr txBox="1"/>
          <p:nvPr/>
        </p:nvSpPr>
        <p:spPr>
          <a:xfrm>
            <a:off x="831200" y="1068660"/>
            <a:ext cx="11753700" cy="1644000"/>
          </a:xfrm>
          <a:prstGeom prst="rect">
            <a:avLst/>
          </a:prstGeom>
          <a:noFill/>
          <a:ln>
            <a:noFill/>
          </a:ln>
        </p:spPr>
        <p:txBody>
          <a:bodyPr anchorCtr="0" anchor="t" bIns="182850" lIns="182850" spcFirstLastPara="1" rIns="182850" wrap="square" tIns="182850">
            <a:normAutofit/>
          </a:bodyPr>
          <a:lstStyle/>
          <a:p>
            <a:pPr indent="0" lvl="0" marL="0" marR="0" rtl="0" algn="l">
              <a:lnSpc>
                <a:spcPct val="100000"/>
              </a:lnSpc>
              <a:spcBef>
                <a:spcPts val="0"/>
              </a:spcBef>
              <a:spcAft>
                <a:spcPts val="0"/>
              </a:spcAft>
              <a:buClr>
                <a:schemeClr val="dk1"/>
              </a:buClr>
              <a:buSzPts val="5600"/>
              <a:buFont typeface="Century Gothic"/>
              <a:buNone/>
            </a:pPr>
            <a:r>
              <a:rPr b="1" i="0" lang="en-US" sz="7200" u="none" cap="none" strike="noStrike">
                <a:solidFill>
                  <a:schemeClr val="dk1"/>
                </a:solidFill>
                <a:latin typeface="Century Gothic"/>
                <a:ea typeface="Century Gothic"/>
                <a:cs typeface="Century Gothic"/>
                <a:sym typeface="Century Gothic"/>
              </a:rPr>
              <a:t>Finding the chat box</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o we are">
  <p:cSld name="Who we are">
    <p:spTree>
      <p:nvGrpSpPr>
        <p:cNvPr id="63" name="Shape 63"/>
        <p:cNvGrpSpPr/>
        <p:nvPr/>
      </p:nvGrpSpPr>
      <p:grpSpPr>
        <a:xfrm>
          <a:off x="0" y="0"/>
          <a:ext cx="0" cy="0"/>
          <a:chOff x="0" y="0"/>
          <a:chExt cx="0" cy="0"/>
        </a:xfrm>
      </p:grpSpPr>
      <p:sp>
        <p:nvSpPr>
          <p:cNvPr id="64" name="Google Shape;64;p10"/>
          <p:cNvSpPr/>
          <p:nvPr/>
        </p:nvSpPr>
        <p:spPr>
          <a:xfrm>
            <a:off x="12192000" y="-334"/>
            <a:ext cx="12192000" cy="13716000"/>
          </a:xfrm>
          <a:prstGeom prst="rect">
            <a:avLst/>
          </a:prstGeom>
          <a:solidFill>
            <a:schemeClr val="lt2"/>
          </a:solidFill>
          <a:ln>
            <a:noFill/>
          </a:ln>
        </p:spPr>
        <p:txBody>
          <a:bodyPr anchorCtr="0" anchor="ctr" bIns="219400" lIns="219400" spcFirstLastPara="1" rIns="219400" wrap="square" tIns="219400">
            <a:noAutofit/>
          </a:bodyPr>
          <a:lstStyle/>
          <a:p>
            <a:pPr indent="0" lvl="0" marL="0" marR="0" rtl="0" algn="l">
              <a:lnSpc>
                <a:spcPct val="100000"/>
              </a:lnSpc>
              <a:spcBef>
                <a:spcPts val="0"/>
              </a:spcBef>
              <a:spcAft>
                <a:spcPts val="0"/>
              </a:spcAft>
              <a:buClr>
                <a:schemeClr val="dk1"/>
              </a:buClr>
              <a:buSzPts val="4300"/>
              <a:buFont typeface="Century Gothic"/>
              <a:buNone/>
            </a:pPr>
            <a:r>
              <a:t/>
            </a:r>
            <a:endParaRPr b="0" i="0" sz="4300" u="none" cap="none" strike="noStrike">
              <a:solidFill>
                <a:schemeClr val="dk1"/>
              </a:solidFill>
              <a:latin typeface="Century Gothic"/>
              <a:ea typeface="Century Gothic"/>
              <a:cs typeface="Century Gothic"/>
              <a:sym typeface="Century Gothic"/>
            </a:endParaRPr>
          </a:p>
        </p:txBody>
      </p:sp>
      <p:sp>
        <p:nvSpPr>
          <p:cNvPr id="65" name="Google Shape;65;p10"/>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66" name="Google Shape;66;p10"/>
          <p:cNvSpPr txBox="1"/>
          <p:nvPr/>
        </p:nvSpPr>
        <p:spPr>
          <a:xfrm>
            <a:off x="831198" y="3365634"/>
            <a:ext cx="11360700" cy="8373300"/>
          </a:xfrm>
          <a:prstGeom prst="rect">
            <a:avLst/>
          </a:prstGeom>
          <a:noFill/>
          <a:ln>
            <a:noFill/>
          </a:ln>
        </p:spPr>
        <p:txBody>
          <a:bodyPr anchorCtr="0" anchor="ctr" bIns="91400" lIns="182850" spcFirstLastPara="1" rIns="182850" wrap="square" tIns="91400">
            <a:spAutoFit/>
          </a:bodyPr>
          <a:lstStyle/>
          <a:p>
            <a:pPr indent="0" lvl="0" marL="0" marR="0" rtl="0" algn="l">
              <a:lnSpc>
                <a:spcPct val="100000"/>
              </a:lnSpc>
              <a:spcBef>
                <a:spcPts val="0"/>
              </a:spcBef>
              <a:spcAft>
                <a:spcPts val="0"/>
              </a:spcAft>
              <a:buClr>
                <a:schemeClr val="dk1"/>
              </a:buClr>
              <a:buSzPts val="3800"/>
              <a:buFont typeface="Century Gothic"/>
              <a:buNone/>
            </a:pPr>
            <a:r>
              <a:rPr b="0" i="0" lang="en-US" sz="3800" u="none" cap="none" strike="noStrike">
                <a:solidFill>
                  <a:schemeClr val="dk1"/>
                </a:solidFill>
                <a:latin typeface="Century Gothic"/>
                <a:ea typeface="Century Gothic"/>
                <a:cs typeface="Century Gothic"/>
                <a:sym typeface="Century Gothic"/>
              </a:rPr>
              <a:t>Data Society’s mission is to integrate Big Data and machine learning best practices across entire teams and empower professionals to identify new insights.</a:t>
            </a:r>
            <a:endParaRPr b="0" i="0" sz="2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800"/>
              <a:buFont typeface="Century Gothic"/>
              <a:buNone/>
            </a:pPr>
            <a:r>
              <a:t/>
            </a:r>
            <a:endParaRPr b="0" i="0" sz="3800" u="none" cap="none" strike="noStrike">
              <a:solidFill>
                <a:schemeClr val="dk1"/>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800"/>
              <a:buFont typeface="Century Gothic"/>
              <a:buNone/>
            </a:pPr>
            <a:r>
              <a:rPr b="0" i="0" lang="en-US" sz="3800" u="none" cap="none" strike="noStrike">
                <a:solidFill>
                  <a:schemeClr val="dk1"/>
                </a:solidFill>
                <a:latin typeface="Century Gothic"/>
                <a:ea typeface="Century Gothic"/>
                <a:cs typeface="Century Gothic"/>
                <a:sym typeface="Century Gothic"/>
              </a:rPr>
              <a:t>We provide:</a:t>
            </a:r>
            <a:endParaRPr b="0" i="0" sz="2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800"/>
              <a:buFont typeface="Century Gothic"/>
              <a:buNone/>
            </a:pPr>
            <a:r>
              <a:t/>
            </a:r>
            <a:endParaRPr b="0" i="0" sz="3800" u="none" cap="none" strike="noStrike">
              <a:solidFill>
                <a:schemeClr val="dk1"/>
              </a:solidFill>
              <a:latin typeface="Century Gothic"/>
              <a:ea typeface="Century Gothic"/>
              <a:cs typeface="Century Gothic"/>
              <a:sym typeface="Century Gothic"/>
            </a:endParaRPr>
          </a:p>
          <a:p>
            <a:pPr indent="-571500" lvl="0" marL="571500" marR="0" rtl="0" algn="l">
              <a:lnSpc>
                <a:spcPct val="100000"/>
              </a:lnSpc>
              <a:spcBef>
                <a:spcPts val="0"/>
              </a:spcBef>
              <a:spcAft>
                <a:spcPts val="0"/>
              </a:spcAft>
              <a:buClr>
                <a:schemeClr val="dk1"/>
              </a:buClr>
              <a:buSzPts val="3800"/>
              <a:buFont typeface="Arial"/>
              <a:buChar char="•"/>
            </a:pPr>
            <a:r>
              <a:rPr b="0" i="0" lang="en-US" sz="3800" u="none" cap="none" strike="noStrike">
                <a:solidFill>
                  <a:schemeClr val="dk1"/>
                </a:solidFill>
                <a:latin typeface="Century Gothic"/>
                <a:ea typeface="Century Gothic"/>
                <a:cs typeface="Century Gothic"/>
                <a:sym typeface="Century Gothic"/>
              </a:rPr>
              <a:t>High-quality data science training programs</a:t>
            </a:r>
            <a:endParaRPr b="0" i="0" sz="2800" u="none" cap="none" strike="noStrike">
              <a:solidFill>
                <a:srgbClr val="000000"/>
              </a:solidFill>
              <a:latin typeface="Arial"/>
              <a:ea typeface="Arial"/>
              <a:cs typeface="Arial"/>
              <a:sym typeface="Arial"/>
            </a:endParaRPr>
          </a:p>
          <a:p>
            <a:pPr indent="-571500" lvl="0" marL="571500" marR="0" rtl="0" algn="l">
              <a:lnSpc>
                <a:spcPct val="100000"/>
              </a:lnSpc>
              <a:spcBef>
                <a:spcPts val="0"/>
              </a:spcBef>
              <a:spcAft>
                <a:spcPts val="0"/>
              </a:spcAft>
              <a:buClr>
                <a:schemeClr val="dk1"/>
              </a:buClr>
              <a:buSzPts val="3800"/>
              <a:buFont typeface="Arial"/>
              <a:buChar char="•"/>
            </a:pPr>
            <a:r>
              <a:rPr b="0" i="0" lang="en-US" sz="3800" u="none" cap="none" strike="noStrike">
                <a:solidFill>
                  <a:schemeClr val="dk1"/>
                </a:solidFill>
                <a:latin typeface="Century Gothic"/>
                <a:ea typeface="Century Gothic"/>
                <a:cs typeface="Century Gothic"/>
                <a:sym typeface="Century Gothic"/>
              </a:rPr>
              <a:t>Customized executive workshops</a:t>
            </a:r>
            <a:endParaRPr b="0" i="0" sz="2800" u="none" cap="none" strike="noStrike">
              <a:solidFill>
                <a:srgbClr val="000000"/>
              </a:solidFill>
              <a:latin typeface="Arial"/>
              <a:ea typeface="Arial"/>
              <a:cs typeface="Arial"/>
              <a:sym typeface="Arial"/>
            </a:endParaRPr>
          </a:p>
          <a:p>
            <a:pPr indent="-571500" lvl="0" marL="571500" marR="0" rtl="0" algn="l">
              <a:lnSpc>
                <a:spcPct val="100000"/>
              </a:lnSpc>
              <a:spcBef>
                <a:spcPts val="0"/>
              </a:spcBef>
              <a:spcAft>
                <a:spcPts val="0"/>
              </a:spcAft>
              <a:buClr>
                <a:schemeClr val="dk1"/>
              </a:buClr>
              <a:buSzPts val="3800"/>
              <a:buFont typeface="Arial"/>
              <a:buChar char="•"/>
            </a:pPr>
            <a:r>
              <a:rPr b="0" i="0" lang="en-US" sz="3800" u="none" cap="none" strike="noStrike">
                <a:solidFill>
                  <a:schemeClr val="dk1"/>
                </a:solidFill>
                <a:latin typeface="Century Gothic"/>
                <a:ea typeface="Century Gothic"/>
                <a:cs typeface="Century Gothic"/>
                <a:sym typeface="Century Gothic"/>
              </a:rPr>
              <a:t>Custom software solutions and consulting services</a:t>
            </a:r>
            <a:endParaRPr b="0" i="0" sz="2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3800"/>
              <a:buFont typeface="Arial"/>
              <a:buNone/>
            </a:pPr>
            <a:r>
              <a:t/>
            </a:r>
            <a:endParaRPr b="0" i="0" sz="3800" u="none" cap="none" strike="noStrike">
              <a:solidFill>
                <a:schemeClr val="dk1"/>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800"/>
              <a:buFont typeface="Arial"/>
              <a:buNone/>
            </a:pPr>
            <a:r>
              <a:rPr b="0" i="0" lang="en-US" sz="3800" u="none" cap="none" strike="noStrike">
                <a:solidFill>
                  <a:schemeClr val="dk1"/>
                </a:solidFill>
                <a:latin typeface="Century Gothic"/>
                <a:ea typeface="Century Gothic"/>
                <a:cs typeface="Century Gothic"/>
                <a:sym typeface="Century Gothic"/>
              </a:rPr>
              <a:t>Since 2014, we’ve worked with thousands of professionals to make their data work for them.</a:t>
            </a:r>
            <a:endParaRPr b="0" i="0" sz="2800" u="none" cap="none" strike="noStrike">
              <a:solidFill>
                <a:srgbClr val="000000"/>
              </a:solidFill>
              <a:latin typeface="Arial"/>
              <a:ea typeface="Arial"/>
              <a:cs typeface="Arial"/>
              <a:sym typeface="Arial"/>
            </a:endParaRPr>
          </a:p>
        </p:txBody>
      </p:sp>
      <p:pic>
        <p:nvPicPr>
          <p:cNvPr descr="A picture containing text, sign&#10;&#10;Description automatically generated" id="67" name="Google Shape;67;p10"/>
          <p:cNvPicPr preferRelativeResize="0"/>
          <p:nvPr/>
        </p:nvPicPr>
        <p:blipFill rotWithShape="1">
          <a:blip r:embed="rId2">
            <a:alphaModFix/>
          </a:blip>
          <a:srcRect b="0" l="0" r="0" t="0"/>
          <a:stretch/>
        </p:blipFill>
        <p:spPr>
          <a:xfrm>
            <a:off x="14919814" y="4292172"/>
            <a:ext cx="6736369" cy="5783986"/>
          </a:xfrm>
          <a:prstGeom prst="rect">
            <a:avLst/>
          </a:prstGeom>
          <a:noFill/>
          <a:ln>
            <a:noFill/>
          </a:ln>
        </p:spPr>
      </p:pic>
      <p:sp>
        <p:nvSpPr>
          <p:cNvPr id="68" name="Google Shape;68;p10"/>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1" i="0" lang="en-US" sz="2200" u="none" cap="none" strike="noStrike">
                <a:solidFill>
                  <a:srgbClr val="422B72"/>
                </a:solidFill>
                <a:latin typeface="Century Gothic"/>
                <a:ea typeface="Century Gothic"/>
                <a:cs typeface="Century Gothic"/>
                <a:sym typeface="Century Gothic"/>
              </a:rPr>
              <a:t>DATA SOCIETY © 2021</a:t>
            </a:r>
            <a:endParaRPr b="0" i="0" sz="2800" u="none" cap="none" strike="noStrike">
              <a:solidFill>
                <a:srgbClr val="000000"/>
              </a:solidFill>
              <a:latin typeface="Arial"/>
              <a:ea typeface="Arial"/>
              <a:cs typeface="Arial"/>
              <a:sym typeface="Arial"/>
            </a:endParaRPr>
          </a:p>
        </p:txBody>
      </p:sp>
      <p:sp>
        <p:nvSpPr>
          <p:cNvPr id="69" name="Google Shape;69;p10"/>
          <p:cNvSpPr txBox="1"/>
          <p:nvPr/>
        </p:nvSpPr>
        <p:spPr>
          <a:xfrm>
            <a:off x="831200" y="1068660"/>
            <a:ext cx="9210300" cy="1644000"/>
          </a:xfrm>
          <a:prstGeom prst="rect">
            <a:avLst/>
          </a:prstGeom>
          <a:noFill/>
          <a:ln>
            <a:noFill/>
          </a:ln>
        </p:spPr>
        <p:txBody>
          <a:bodyPr anchorCtr="0" anchor="t" bIns="182850" lIns="182850" spcFirstLastPara="1" rIns="182850" wrap="square" tIns="182850">
            <a:normAutofit/>
          </a:bodyPr>
          <a:lstStyle/>
          <a:p>
            <a:pPr indent="0" lvl="0" marL="0" marR="0" rtl="0" algn="l">
              <a:lnSpc>
                <a:spcPct val="100000"/>
              </a:lnSpc>
              <a:spcBef>
                <a:spcPts val="0"/>
              </a:spcBef>
              <a:spcAft>
                <a:spcPts val="0"/>
              </a:spcAft>
              <a:buClr>
                <a:schemeClr val="dk1"/>
              </a:buClr>
              <a:buSzPts val="5600"/>
              <a:buFont typeface="Century Gothic"/>
              <a:buNone/>
            </a:pPr>
            <a:r>
              <a:rPr b="1" i="0" lang="en-US" sz="7200" u="none" cap="none" strike="noStrike">
                <a:solidFill>
                  <a:schemeClr val="dk1"/>
                </a:solidFill>
                <a:latin typeface="Century Gothic"/>
                <a:ea typeface="Century Gothic"/>
                <a:cs typeface="Century Gothic"/>
                <a:sym typeface="Century Gothic"/>
              </a:rPr>
              <a:t>Who we are</a:t>
            </a:r>
            <a:endParaRPr b="0" i="0" sz="2800" u="none" cap="none" strike="noStrik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slideLayout" Target="../slideLayouts/slideLayout34.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37" Type="http://schemas.openxmlformats.org/officeDocument/2006/relationships/slideLayout" Target="../slideLayouts/slideLayout36.xml"/><Relationship Id="rId14" Type="http://schemas.openxmlformats.org/officeDocument/2006/relationships/slideLayout" Target="../slideLayouts/slideLayout13.xml"/><Relationship Id="rId36" Type="http://schemas.openxmlformats.org/officeDocument/2006/relationships/slideLayout" Target="../slideLayouts/slideLayout35.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38" Type="http://schemas.openxmlformats.org/officeDocument/2006/relationships/theme" Target="../theme/theme1.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1200" y="1490452"/>
            <a:ext cx="22721700" cy="1527000"/>
          </a:xfrm>
          <a:prstGeom prst="rect">
            <a:avLst/>
          </a:prstGeom>
          <a:noFill/>
          <a:ln>
            <a:noFill/>
          </a:ln>
        </p:spPr>
        <p:txBody>
          <a:bodyPr anchorCtr="0" anchor="t" bIns="182850" lIns="182850" spcFirstLastPara="1" rIns="182850" wrap="square" tIns="182850">
            <a:normAutofit/>
          </a:bodyPr>
          <a:lstStyle>
            <a:lvl1pPr lvl="0" marR="0" rtl="0" algn="l">
              <a:lnSpc>
                <a:spcPct val="100000"/>
              </a:lnSpc>
              <a:spcBef>
                <a:spcPts val="0"/>
              </a:spcBef>
              <a:spcAft>
                <a:spcPts val="0"/>
              </a:spcAft>
              <a:buClr>
                <a:schemeClr val="dk1"/>
              </a:buClr>
              <a:buSzPts val="5600"/>
              <a:buFont typeface="Century Gothic"/>
              <a:buNone/>
              <a:defRPr b="1" i="0" sz="56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chemeClr val="dk1"/>
              </a:buClr>
              <a:buSzPts val="5600"/>
              <a:buFont typeface="Century Gothic"/>
              <a:buNone/>
              <a:defRPr b="0" i="0" sz="56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0"/>
              </a:spcBef>
              <a:spcAft>
                <a:spcPts val="0"/>
              </a:spcAft>
              <a:buClr>
                <a:schemeClr val="dk1"/>
              </a:buClr>
              <a:buSzPts val="5600"/>
              <a:buFont typeface="Century Gothic"/>
              <a:buNone/>
              <a:defRPr b="0" i="0" sz="56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0"/>
              </a:spcBef>
              <a:spcAft>
                <a:spcPts val="0"/>
              </a:spcAft>
              <a:buClr>
                <a:schemeClr val="dk1"/>
              </a:buClr>
              <a:buSzPts val="5600"/>
              <a:buFont typeface="Century Gothic"/>
              <a:buNone/>
              <a:defRPr b="0" i="0" sz="56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0"/>
              </a:spcBef>
              <a:spcAft>
                <a:spcPts val="0"/>
              </a:spcAft>
              <a:buClr>
                <a:schemeClr val="dk1"/>
              </a:buClr>
              <a:buSzPts val="5600"/>
              <a:buFont typeface="Century Gothic"/>
              <a:buNone/>
              <a:defRPr b="0" i="0" sz="5600" u="none" cap="none" strike="noStrike">
                <a:solidFill>
                  <a:schemeClr val="dk1"/>
                </a:solidFill>
                <a:latin typeface="Century Gothic"/>
                <a:ea typeface="Century Gothic"/>
                <a:cs typeface="Century Gothic"/>
                <a:sym typeface="Century Gothic"/>
              </a:defRPr>
            </a:lvl5pPr>
            <a:lvl6pPr lvl="5" marR="0" rtl="0" algn="l">
              <a:lnSpc>
                <a:spcPct val="100000"/>
              </a:lnSpc>
              <a:spcBef>
                <a:spcPts val="0"/>
              </a:spcBef>
              <a:spcAft>
                <a:spcPts val="0"/>
              </a:spcAft>
              <a:buClr>
                <a:schemeClr val="dk1"/>
              </a:buClr>
              <a:buSzPts val="5600"/>
              <a:buFont typeface="Century Gothic"/>
              <a:buNone/>
              <a:defRPr b="0" i="0" sz="5600" u="none" cap="none" strike="noStrike">
                <a:solidFill>
                  <a:schemeClr val="dk1"/>
                </a:solidFill>
                <a:latin typeface="Century Gothic"/>
                <a:ea typeface="Century Gothic"/>
                <a:cs typeface="Century Gothic"/>
                <a:sym typeface="Century Gothic"/>
              </a:defRPr>
            </a:lvl6pPr>
            <a:lvl7pPr lvl="6" marR="0" rtl="0" algn="l">
              <a:lnSpc>
                <a:spcPct val="100000"/>
              </a:lnSpc>
              <a:spcBef>
                <a:spcPts val="0"/>
              </a:spcBef>
              <a:spcAft>
                <a:spcPts val="0"/>
              </a:spcAft>
              <a:buClr>
                <a:schemeClr val="dk1"/>
              </a:buClr>
              <a:buSzPts val="5600"/>
              <a:buFont typeface="Century Gothic"/>
              <a:buNone/>
              <a:defRPr b="0" i="0" sz="5600" u="none" cap="none" strike="noStrike">
                <a:solidFill>
                  <a:schemeClr val="dk1"/>
                </a:solidFill>
                <a:latin typeface="Century Gothic"/>
                <a:ea typeface="Century Gothic"/>
                <a:cs typeface="Century Gothic"/>
                <a:sym typeface="Century Gothic"/>
              </a:defRPr>
            </a:lvl7pPr>
            <a:lvl8pPr lvl="7" marR="0" rtl="0" algn="l">
              <a:lnSpc>
                <a:spcPct val="100000"/>
              </a:lnSpc>
              <a:spcBef>
                <a:spcPts val="0"/>
              </a:spcBef>
              <a:spcAft>
                <a:spcPts val="0"/>
              </a:spcAft>
              <a:buClr>
                <a:schemeClr val="dk1"/>
              </a:buClr>
              <a:buSzPts val="5600"/>
              <a:buFont typeface="Century Gothic"/>
              <a:buNone/>
              <a:defRPr b="0" i="0" sz="5600" u="none" cap="none" strike="noStrike">
                <a:solidFill>
                  <a:schemeClr val="dk1"/>
                </a:solidFill>
                <a:latin typeface="Century Gothic"/>
                <a:ea typeface="Century Gothic"/>
                <a:cs typeface="Century Gothic"/>
                <a:sym typeface="Century Gothic"/>
              </a:defRPr>
            </a:lvl8pPr>
            <a:lvl9pPr lvl="8" marR="0" rtl="0" algn="l">
              <a:lnSpc>
                <a:spcPct val="100000"/>
              </a:lnSpc>
              <a:spcBef>
                <a:spcPts val="0"/>
              </a:spcBef>
              <a:spcAft>
                <a:spcPts val="0"/>
              </a:spcAft>
              <a:buClr>
                <a:schemeClr val="dk1"/>
              </a:buClr>
              <a:buSzPts val="5600"/>
              <a:buFont typeface="Century Gothic"/>
              <a:buNone/>
              <a:defRPr b="0" i="0" sz="5600" u="none" cap="none" strike="noStrike">
                <a:solidFill>
                  <a:schemeClr val="dk1"/>
                </a:solidFill>
                <a:latin typeface="Century Gothic"/>
                <a:ea typeface="Century Gothic"/>
                <a:cs typeface="Century Gothic"/>
                <a:sym typeface="Century Gothic"/>
              </a:defRPr>
            </a:lvl9pPr>
          </a:lstStyle>
          <a:p/>
        </p:txBody>
      </p:sp>
      <p:sp>
        <p:nvSpPr>
          <p:cNvPr id="11" name="Google Shape;11;p1"/>
          <p:cNvSpPr txBox="1"/>
          <p:nvPr>
            <p:ph idx="1" type="body"/>
          </p:nvPr>
        </p:nvSpPr>
        <p:spPr>
          <a:xfrm>
            <a:off x="831200" y="3073268"/>
            <a:ext cx="22721700" cy="9110100"/>
          </a:xfrm>
          <a:prstGeom prst="rect">
            <a:avLst/>
          </a:prstGeom>
          <a:noFill/>
          <a:ln>
            <a:noFill/>
          </a:ln>
        </p:spPr>
        <p:txBody>
          <a:bodyPr anchorCtr="0" anchor="t" bIns="182850" lIns="182850" spcFirstLastPara="1" rIns="182850" wrap="square" tIns="182850">
            <a:normAutofit/>
          </a:bodyPr>
          <a:lstStyle>
            <a:lvl1pPr indent="-457200" lvl="0" marL="457200" marR="0" rtl="0" algn="l">
              <a:lnSpc>
                <a:spcPct val="115000"/>
              </a:lnSpc>
              <a:spcBef>
                <a:spcPts val="0"/>
              </a:spcBef>
              <a:spcAft>
                <a:spcPts val="0"/>
              </a:spcAft>
              <a:buClr>
                <a:schemeClr val="dk2"/>
              </a:buClr>
              <a:buSzPts val="3600"/>
              <a:buFont typeface="Century Gothic"/>
              <a:buChar char="●"/>
              <a:defRPr b="0" i="0" sz="3600" u="none" cap="none" strike="noStrike">
                <a:solidFill>
                  <a:schemeClr val="dk2"/>
                </a:solidFill>
                <a:latin typeface="Century Gothic"/>
                <a:ea typeface="Century Gothic"/>
                <a:cs typeface="Century Gothic"/>
                <a:sym typeface="Century Gothic"/>
              </a:defRPr>
            </a:lvl1pPr>
            <a:lvl2pPr indent="-406400" lvl="1" marL="914400" marR="0" rtl="0" algn="l">
              <a:lnSpc>
                <a:spcPct val="115000"/>
              </a:lnSpc>
              <a:spcBef>
                <a:spcPts val="0"/>
              </a:spcBef>
              <a:spcAft>
                <a:spcPts val="0"/>
              </a:spcAft>
              <a:buClr>
                <a:schemeClr val="dk2"/>
              </a:buClr>
              <a:buSzPts val="2800"/>
              <a:buFont typeface="Century Gothic"/>
              <a:buChar char="○"/>
              <a:defRPr b="0" i="0" sz="4000" u="none" cap="none" strike="noStrike">
                <a:solidFill>
                  <a:schemeClr val="dk2"/>
                </a:solidFill>
                <a:latin typeface="Century Gothic"/>
                <a:ea typeface="Century Gothic"/>
                <a:cs typeface="Century Gothic"/>
                <a:sym typeface="Century Gothic"/>
              </a:defRPr>
            </a:lvl2pPr>
            <a:lvl3pPr indent="-406400" lvl="2" marL="1371600" marR="0" rtl="0" algn="l">
              <a:lnSpc>
                <a:spcPct val="115000"/>
              </a:lnSpc>
              <a:spcBef>
                <a:spcPts val="0"/>
              </a:spcBef>
              <a:spcAft>
                <a:spcPts val="0"/>
              </a:spcAft>
              <a:buClr>
                <a:schemeClr val="dk2"/>
              </a:buClr>
              <a:buSzPts val="2800"/>
              <a:buFont typeface="Century Gothic"/>
              <a:buChar char="■"/>
              <a:defRPr b="0" i="0" sz="4000" u="none" cap="none" strike="noStrike">
                <a:solidFill>
                  <a:schemeClr val="dk2"/>
                </a:solidFill>
                <a:latin typeface="Century Gothic"/>
                <a:ea typeface="Century Gothic"/>
                <a:cs typeface="Century Gothic"/>
                <a:sym typeface="Century Gothic"/>
              </a:defRPr>
            </a:lvl3pPr>
            <a:lvl4pPr indent="-406400" lvl="3" marL="1828800" marR="0" rtl="0" algn="l">
              <a:lnSpc>
                <a:spcPct val="115000"/>
              </a:lnSpc>
              <a:spcBef>
                <a:spcPts val="0"/>
              </a:spcBef>
              <a:spcAft>
                <a:spcPts val="0"/>
              </a:spcAft>
              <a:buClr>
                <a:schemeClr val="dk2"/>
              </a:buClr>
              <a:buSzPts val="2800"/>
              <a:buFont typeface="Century Gothic"/>
              <a:buChar char="●"/>
              <a:defRPr b="0" i="0" sz="4000" u="none" cap="none" strike="noStrike">
                <a:solidFill>
                  <a:schemeClr val="dk2"/>
                </a:solidFill>
                <a:latin typeface="Century Gothic"/>
                <a:ea typeface="Century Gothic"/>
                <a:cs typeface="Century Gothic"/>
                <a:sym typeface="Century Gothic"/>
              </a:defRPr>
            </a:lvl4pPr>
            <a:lvl5pPr indent="-406400" lvl="4" marL="2286000" marR="0" rtl="0" algn="l">
              <a:lnSpc>
                <a:spcPct val="115000"/>
              </a:lnSpc>
              <a:spcBef>
                <a:spcPts val="0"/>
              </a:spcBef>
              <a:spcAft>
                <a:spcPts val="0"/>
              </a:spcAft>
              <a:buClr>
                <a:schemeClr val="dk2"/>
              </a:buClr>
              <a:buSzPts val="2800"/>
              <a:buFont typeface="Century Gothic"/>
              <a:buChar char="○"/>
              <a:defRPr b="0" i="0" sz="4000" u="none" cap="none" strike="noStrike">
                <a:solidFill>
                  <a:schemeClr val="dk2"/>
                </a:solidFill>
                <a:latin typeface="Century Gothic"/>
                <a:ea typeface="Century Gothic"/>
                <a:cs typeface="Century Gothic"/>
                <a:sym typeface="Century Gothic"/>
              </a:defRPr>
            </a:lvl5pPr>
            <a:lvl6pPr indent="-406400" lvl="5" marL="2743200" marR="0" rtl="0" algn="l">
              <a:lnSpc>
                <a:spcPct val="115000"/>
              </a:lnSpc>
              <a:spcBef>
                <a:spcPts val="0"/>
              </a:spcBef>
              <a:spcAft>
                <a:spcPts val="0"/>
              </a:spcAft>
              <a:buClr>
                <a:schemeClr val="dk2"/>
              </a:buClr>
              <a:buSzPts val="2800"/>
              <a:buFont typeface="Century Gothic"/>
              <a:buChar char="■"/>
              <a:defRPr b="0" i="0" sz="3400" u="none" cap="none" strike="noStrike">
                <a:solidFill>
                  <a:schemeClr val="dk2"/>
                </a:solidFill>
                <a:latin typeface="Century Gothic"/>
                <a:ea typeface="Century Gothic"/>
                <a:cs typeface="Century Gothic"/>
                <a:sym typeface="Century Gothic"/>
              </a:defRPr>
            </a:lvl6pPr>
            <a:lvl7pPr indent="-406400" lvl="6" marL="3200400" marR="0" rtl="0" algn="l">
              <a:lnSpc>
                <a:spcPct val="115000"/>
              </a:lnSpc>
              <a:spcBef>
                <a:spcPts val="0"/>
              </a:spcBef>
              <a:spcAft>
                <a:spcPts val="0"/>
              </a:spcAft>
              <a:buClr>
                <a:schemeClr val="dk2"/>
              </a:buClr>
              <a:buSzPts val="2800"/>
              <a:buFont typeface="Century Gothic"/>
              <a:buChar char="●"/>
              <a:defRPr b="0" i="0" sz="3400" u="none" cap="none" strike="noStrike">
                <a:solidFill>
                  <a:schemeClr val="dk2"/>
                </a:solidFill>
                <a:latin typeface="Century Gothic"/>
                <a:ea typeface="Century Gothic"/>
                <a:cs typeface="Century Gothic"/>
                <a:sym typeface="Century Gothic"/>
              </a:defRPr>
            </a:lvl7pPr>
            <a:lvl8pPr indent="-406400" lvl="7" marL="3657600" marR="0" rtl="0" algn="l">
              <a:lnSpc>
                <a:spcPct val="115000"/>
              </a:lnSpc>
              <a:spcBef>
                <a:spcPts val="0"/>
              </a:spcBef>
              <a:spcAft>
                <a:spcPts val="0"/>
              </a:spcAft>
              <a:buClr>
                <a:schemeClr val="dk2"/>
              </a:buClr>
              <a:buSzPts val="2800"/>
              <a:buFont typeface="Century Gothic"/>
              <a:buChar char="○"/>
              <a:defRPr b="0" i="0" sz="3400" u="none" cap="none" strike="noStrike">
                <a:solidFill>
                  <a:schemeClr val="dk2"/>
                </a:solidFill>
                <a:latin typeface="Century Gothic"/>
                <a:ea typeface="Century Gothic"/>
                <a:cs typeface="Century Gothic"/>
                <a:sym typeface="Century Gothic"/>
              </a:defRPr>
            </a:lvl8pPr>
            <a:lvl9pPr indent="-406400" lvl="8" marL="4114800" marR="0" rtl="0" algn="l">
              <a:lnSpc>
                <a:spcPct val="115000"/>
              </a:lnSpc>
              <a:spcBef>
                <a:spcPts val="0"/>
              </a:spcBef>
              <a:spcAft>
                <a:spcPts val="0"/>
              </a:spcAft>
              <a:buClr>
                <a:schemeClr val="dk2"/>
              </a:buClr>
              <a:buSzPts val="2800"/>
              <a:buFont typeface="Century Gothic"/>
              <a:buChar char="■"/>
              <a:defRPr b="0" i="0" sz="3400" u="none" cap="none" strike="noStrike">
                <a:solidFill>
                  <a:schemeClr val="dk2"/>
                </a:solidFill>
                <a:latin typeface="Century Gothic"/>
                <a:ea typeface="Century Gothic"/>
                <a:cs typeface="Century Gothic"/>
                <a:sym typeface="Century Gothic"/>
              </a:defRPr>
            </a:lvl9pPr>
          </a:lstStyle>
          <a:p/>
        </p:txBody>
      </p:sp>
      <p:pic>
        <p:nvPicPr>
          <p:cNvPr id="12" name="Google Shape;12;p1"/>
          <p:cNvPicPr preferRelativeResize="0"/>
          <p:nvPr/>
        </p:nvPicPr>
        <p:blipFill rotWithShape="1">
          <a:blip r:embed="rId1">
            <a:alphaModFix/>
          </a:blip>
          <a:srcRect b="0" l="0" r="0" t="0"/>
          <a:stretch/>
        </p:blipFill>
        <p:spPr>
          <a:xfrm>
            <a:off x="22713595" y="490134"/>
            <a:ext cx="1222440" cy="944643"/>
          </a:xfrm>
          <a:prstGeom prst="rect">
            <a:avLst/>
          </a:prstGeom>
          <a:noFill/>
          <a:ln>
            <a:noFill/>
          </a:ln>
        </p:spPr>
      </p:pic>
      <p:sp>
        <p:nvSpPr>
          <p:cNvPr id="13" name="Google Shape;13;p1"/>
          <p:cNvSpPr txBox="1"/>
          <p:nvPr>
            <p:ph idx="12" type="sldNum"/>
          </p:nvPr>
        </p:nvSpPr>
        <p:spPr>
          <a:xfrm>
            <a:off x="22593216" y="12596946"/>
            <a:ext cx="1463100" cy="775500"/>
          </a:xfrm>
          <a:prstGeom prst="rect">
            <a:avLst/>
          </a:prstGeom>
          <a:noFill/>
          <a:ln>
            <a:noFill/>
          </a:ln>
        </p:spPr>
        <p:txBody>
          <a:bodyPr anchorCtr="0" anchor="ctr" bIns="182850" lIns="182850" spcFirstLastPara="1" rIns="182850" wrap="square" tIns="182850">
            <a:normAutofit/>
          </a:bodyPr>
          <a:lstStyle>
            <a:lvl1pPr indent="0" lvl="0" marL="0" marR="0" rtl="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chemeClr val="accent1"/>
              </a:buClr>
              <a:buSzPts val="2400"/>
              <a:buFont typeface="Century Gothic"/>
              <a:buNone/>
              <a:defRPr b="0" i="0" sz="24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4" name="Google Shape;14;p1"/>
          <p:cNvSpPr txBox="1"/>
          <p:nvPr/>
        </p:nvSpPr>
        <p:spPr>
          <a:xfrm>
            <a:off x="19334266" y="12603962"/>
            <a:ext cx="4063200" cy="781800"/>
          </a:xfrm>
          <a:prstGeom prst="rect">
            <a:avLst/>
          </a:prstGeom>
          <a:noFill/>
          <a:ln>
            <a:noFill/>
          </a:ln>
        </p:spPr>
        <p:txBody>
          <a:bodyPr anchorCtr="0" anchor="t" bIns="219400" lIns="219400" spcFirstLastPara="1" rIns="219400" wrap="square" tIns="219400">
            <a:spAutoFit/>
          </a:bodyPr>
          <a:lstStyle/>
          <a:p>
            <a:pPr indent="0" lvl="0" marL="0" marR="0" rtl="0" algn="r">
              <a:lnSpc>
                <a:spcPct val="100000"/>
              </a:lnSpc>
              <a:spcBef>
                <a:spcPts val="0"/>
              </a:spcBef>
              <a:spcAft>
                <a:spcPts val="0"/>
              </a:spcAft>
              <a:buClr>
                <a:srgbClr val="000000"/>
              </a:buClr>
              <a:buSzPts val="2200"/>
              <a:buFont typeface="Arial"/>
              <a:buNone/>
            </a:pPr>
            <a:r>
              <a:rPr b="1" i="0" lang="en-US" sz="2200" u="none" cap="none" strike="noStrike">
                <a:solidFill>
                  <a:srgbClr val="422B72"/>
                </a:solidFill>
                <a:latin typeface="Century Gothic"/>
                <a:ea typeface="Century Gothic"/>
                <a:cs typeface="Century Gothic"/>
                <a:sym typeface="Century Gothic"/>
              </a:rPr>
              <a:t>DATA SOCIETY © 202</a:t>
            </a:r>
            <a:r>
              <a:rPr b="1" lang="en-US" sz="2200">
                <a:solidFill>
                  <a:srgbClr val="422B72"/>
                </a:solidFill>
                <a:latin typeface="Century Gothic"/>
                <a:ea typeface="Century Gothic"/>
                <a:cs typeface="Century Gothic"/>
                <a:sym typeface="Century Gothic"/>
              </a:rPr>
              <a:t>3</a:t>
            </a:r>
            <a:endParaRPr b="0" i="0" sz="2800" u="none" cap="none" strike="noStrike">
              <a:solidFill>
                <a:srgbClr val="000000"/>
              </a:solidFill>
              <a:latin typeface="Arial"/>
              <a:ea typeface="Arial"/>
              <a:cs typeface="Arial"/>
              <a:sym typeface="Arial"/>
            </a:endParaRPr>
          </a:p>
        </p:txBody>
      </p:sp>
      <p:sp>
        <p:nvSpPr>
          <p:cNvPr id="15" name="Google Shape;15;p1"/>
          <p:cNvSpPr txBox="1"/>
          <p:nvPr/>
        </p:nvSpPr>
        <p:spPr>
          <a:xfrm>
            <a:off x="831200" y="12568370"/>
            <a:ext cx="5011500" cy="781800"/>
          </a:xfrm>
          <a:prstGeom prst="rect">
            <a:avLst/>
          </a:prstGeom>
          <a:noFill/>
          <a:ln>
            <a:noFill/>
          </a:ln>
        </p:spPr>
        <p:txBody>
          <a:bodyPr anchorCtr="0" anchor="t" bIns="219400" lIns="219400" spcFirstLastPara="1" rIns="219400" wrap="square" tIns="219400">
            <a:spAutoFit/>
          </a:bodyPr>
          <a:lstStyle/>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rgbClr val="422B72"/>
                </a:solidFill>
                <a:latin typeface="Century Gothic"/>
                <a:ea typeface="Century Gothic"/>
                <a:cs typeface="Century Gothic"/>
                <a:sym typeface="Century Gothic"/>
              </a:rPr>
              <a:t>Introduction to Tableau - Part </a:t>
            </a:r>
            <a:r>
              <a:rPr b="1" lang="en-US" sz="2200">
                <a:solidFill>
                  <a:srgbClr val="422B72"/>
                </a:solidFill>
                <a:latin typeface="Century Gothic"/>
                <a:ea typeface="Century Gothic"/>
                <a:cs typeface="Century Gothic"/>
                <a:sym typeface="Century Gothic"/>
              </a:rPr>
              <a:t>7</a:t>
            </a:r>
            <a:endParaRPr b="0" i="0" sz="28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 id="2147483677" r:id="rId31"/>
    <p:sldLayoutId id="2147483678" r:id="rId32"/>
    <p:sldLayoutId id="2147483679" r:id="rId33"/>
    <p:sldLayoutId id="2147483680" r:id="rId34"/>
    <p:sldLayoutId id="2147483681" r:id="rId35"/>
    <p:sldLayoutId id="2147483682" r:id="rId36"/>
    <p:sldLayoutId id="2147483683" r:id="rId3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2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3.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0.png"/><Relationship Id="rId4" Type="http://schemas.openxmlformats.org/officeDocument/2006/relationships/image" Target="../media/image3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4.png"/><Relationship Id="rId4" Type="http://schemas.openxmlformats.org/officeDocument/2006/relationships/image" Target="../media/image37.png"/><Relationship Id="rId5" Type="http://schemas.openxmlformats.org/officeDocument/2006/relationships/image" Target="../media/image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0.png"/><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help.tableau.com/current/pro/desktop/en-us/functions.ht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help.tableau.com/current/pro/desktop/en-us/calculations_tablecalculations.htm" TargetMode="External"/><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8"/>
          <p:cNvSpPr txBox="1"/>
          <p:nvPr>
            <p:ph type="ctrTitle"/>
          </p:nvPr>
        </p:nvSpPr>
        <p:spPr>
          <a:xfrm>
            <a:off x="1144200" y="7701025"/>
            <a:ext cx="11673300" cy="4508100"/>
          </a:xfrm>
          <a:prstGeom prst="rect">
            <a:avLst/>
          </a:prstGeom>
          <a:noFill/>
          <a:ln>
            <a:noFill/>
          </a:ln>
        </p:spPr>
        <p:txBody>
          <a:bodyPr anchorCtr="0" anchor="t" bIns="182850" lIns="182850" spcFirstLastPara="1" rIns="182850" wrap="square" tIns="182850">
            <a:noAutofit/>
          </a:bodyPr>
          <a:lstStyle/>
          <a:p>
            <a:pPr indent="0" lvl="0" marL="0" rtl="0" algn="l">
              <a:lnSpc>
                <a:spcPct val="115000"/>
              </a:lnSpc>
              <a:spcBef>
                <a:spcPts val="0"/>
              </a:spcBef>
              <a:spcAft>
                <a:spcPts val="0"/>
              </a:spcAft>
              <a:buSzPts val="4000"/>
              <a:buNone/>
            </a:pPr>
            <a:r>
              <a:rPr lang="en-US"/>
              <a:t>Introduction to Tableau</a:t>
            </a:r>
            <a:endParaRPr/>
          </a:p>
          <a:p>
            <a:pPr indent="0" lvl="0" marL="0" rtl="0" algn="l">
              <a:lnSpc>
                <a:spcPct val="115000"/>
              </a:lnSpc>
              <a:spcBef>
                <a:spcPts val="0"/>
              </a:spcBef>
              <a:spcAft>
                <a:spcPts val="0"/>
              </a:spcAft>
              <a:buSzPts val="4000"/>
              <a:buNone/>
            </a:pPr>
            <a:r>
              <a:rPr b="0" lang="en-US" sz="4800"/>
              <a:t>Part 7 </a:t>
            </a:r>
            <a:endParaRPr b="0" sz="4800"/>
          </a:p>
        </p:txBody>
      </p:sp>
    </p:spTree>
  </p:cSld>
  <p:clrMapOvr>
    <a:masterClrMapping/>
  </p:clrMapOvr>
  <p:transition spd="slow">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7"/>
          <p:cNvSpPr txBox="1"/>
          <p:nvPr>
            <p:ph idx="1" type="body"/>
          </p:nvPr>
        </p:nvSpPr>
        <p:spPr>
          <a:xfrm>
            <a:off x="831200" y="3073268"/>
            <a:ext cx="106665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960"/>
              </a:spcBef>
              <a:spcAft>
                <a:spcPts val="0"/>
              </a:spcAft>
              <a:buSzPts val="4200"/>
              <a:buChar char="●"/>
            </a:pPr>
            <a:r>
              <a:rPr lang="en-US"/>
              <a:t>There are two ways to implement table calculations in Tableau.</a:t>
            </a:r>
            <a:endParaRPr/>
          </a:p>
          <a:p>
            <a:pPr indent="0" lvl="0" marL="914400" rtl="0" algn="l">
              <a:lnSpc>
                <a:spcPct val="115000"/>
              </a:lnSpc>
              <a:spcBef>
                <a:spcPts val="960"/>
              </a:spcBef>
              <a:spcAft>
                <a:spcPts val="0"/>
              </a:spcAft>
              <a:buSzPts val="4200"/>
              <a:buNone/>
            </a:pPr>
            <a:r>
              <a:t/>
            </a:r>
            <a:endParaRPr/>
          </a:p>
          <a:p>
            <a:pPr indent="-457200" lvl="0" marL="457200" rtl="0" algn="l">
              <a:lnSpc>
                <a:spcPct val="115000"/>
              </a:lnSpc>
              <a:spcBef>
                <a:spcPts val="960"/>
              </a:spcBef>
              <a:spcAft>
                <a:spcPts val="0"/>
              </a:spcAft>
              <a:buSzPts val="4200"/>
              <a:buChar char="●"/>
            </a:pPr>
            <a:r>
              <a:rPr b="1" lang="en-US"/>
              <a:t>Option 1:</a:t>
            </a:r>
            <a:r>
              <a:rPr lang="en-US"/>
              <a:t> Quick table calculations</a:t>
            </a:r>
            <a:br>
              <a:rPr lang="en-US"/>
            </a:br>
            <a:r>
              <a:rPr lang="en-US"/>
              <a:t> </a:t>
            </a:r>
            <a:endParaRPr/>
          </a:p>
          <a:p>
            <a:pPr indent="-495300" lvl="1" marL="914400" rtl="0" algn="l">
              <a:lnSpc>
                <a:spcPct val="115000"/>
              </a:lnSpc>
              <a:spcBef>
                <a:spcPts val="0"/>
              </a:spcBef>
              <a:spcAft>
                <a:spcPts val="0"/>
              </a:spcAft>
              <a:buSzPts val="4200"/>
              <a:buChar char="○"/>
            </a:pPr>
            <a:r>
              <a:rPr lang="en-US"/>
              <a:t>Right click on the appropriate pill and get a menu of quick calculations.</a:t>
            </a:r>
            <a:br>
              <a:rPr lang="en-US"/>
            </a:br>
            <a:endParaRPr/>
          </a:p>
          <a:p>
            <a:pPr indent="-495300" lvl="1" marL="914400" rtl="0" algn="l">
              <a:lnSpc>
                <a:spcPct val="115000"/>
              </a:lnSpc>
              <a:spcBef>
                <a:spcPts val="0"/>
              </a:spcBef>
              <a:spcAft>
                <a:spcPts val="0"/>
              </a:spcAft>
              <a:buSzPts val="4200"/>
              <a:buChar char="○"/>
            </a:pPr>
            <a:r>
              <a:rPr lang="en-US"/>
              <a:t>Note that the options change based on the selected element.</a:t>
            </a:r>
            <a:endParaRPr/>
          </a:p>
        </p:txBody>
      </p:sp>
      <p:sp>
        <p:nvSpPr>
          <p:cNvPr id="375" name="Google Shape;375;p47"/>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Create a table function (Option 1)</a:t>
            </a:r>
            <a:endParaRPr/>
          </a:p>
        </p:txBody>
      </p:sp>
      <p:sp>
        <p:nvSpPr>
          <p:cNvPr id="376" name="Google Shape;376;p47"/>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pic>
        <p:nvPicPr>
          <p:cNvPr id="377" name="Google Shape;377;p47"/>
          <p:cNvPicPr preferRelativeResize="0"/>
          <p:nvPr/>
        </p:nvPicPr>
        <p:blipFill rotWithShape="1">
          <a:blip r:embed="rId3">
            <a:alphaModFix/>
          </a:blip>
          <a:srcRect b="0" l="0" r="0" t="0"/>
          <a:stretch/>
        </p:blipFill>
        <p:spPr>
          <a:xfrm>
            <a:off x="12605758" y="2769538"/>
            <a:ext cx="8963541" cy="9780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48"/>
          <p:cNvSpPr txBox="1"/>
          <p:nvPr>
            <p:ph idx="1" type="body"/>
          </p:nvPr>
        </p:nvSpPr>
        <p:spPr>
          <a:xfrm>
            <a:off x="831200" y="3073268"/>
            <a:ext cx="106665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0"/>
              </a:spcBef>
              <a:spcAft>
                <a:spcPts val="0"/>
              </a:spcAft>
              <a:buSzPts val="4100"/>
              <a:buChar char="●"/>
            </a:pPr>
            <a:r>
              <a:rPr b="1" lang="en-US" sz="4100"/>
              <a:t>Option 2: </a:t>
            </a:r>
            <a:r>
              <a:rPr lang="en-US" sz="4100"/>
              <a:t>Manual calculations</a:t>
            </a:r>
            <a:br>
              <a:rPr lang="en-US" sz="4100"/>
            </a:br>
            <a:endParaRPr sz="4100"/>
          </a:p>
          <a:p>
            <a:pPr indent="-488950" lvl="1" marL="914400" rtl="0" algn="l">
              <a:lnSpc>
                <a:spcPct val="115000"/>
              </a:lnSpc>
              <a:spcBef>
                <a:spcPts val="0"/>
              </a:spcBef>
              <a:spcAft>
                <a:spcPts val="0"/>
              </a:spcAft>
              <a:buSzPts val="4100"/>
              <a:buChar char="○"/>
            </a:pPr>
            <a:r>
              <a:rPr lang="en-US" sz="4100"/>
              <a:t>Right click a </a:t>
            </a:r>
            <a:r>
              <a:rPr b="1" lang="en-US" sz="4100"/>
              <a:t>Measure &gt; Create &gt; Calculated Field.</a:t>
            </a:r>
            <a:br>
              <a:rPr lang="en-US" sz="4100"/>
            </a:br>
            <a:endParaRPr sz="4100"/>
          </a:p>
          <a:p>
            <a:pPr indent="-488950" lvl="1" marL="914400" rtl="0" algn="l">
              <a:lnSpc>
                <a:spcPct val="115000"/>
              </a:lnSpc>
              <a:spcBef>
                <a:spcPts val="0"/>
              </a:spcBef>
              <a:spcAft>
                <a:spcPts val="0"/>
              </a:spcAft>
              <a:buSzPts val="4100"/>
              <a:buChar char="○"/>
            </a:pPr>
            <a:r>
              <a:rPr lang="en-US" sz="4100"/>
              <a:t>From calculations dropdown menu at top right, select </a:t>
            </a:r>
            <a:r>
              <a:rPr b="1" lang="en-US" sz="4100"/>
              <a:t>“Table Calculation.”</a:t>
            </a:r>
            <a:br>
              <a:rPr lang="en-US" sz="4100"/>
            </a:br>
            <a:endParaRPr sz="4100"/>
          </a:p>
          <a:p>
            <a:pPr indent="-488950" lvl="1" marL="914400" rtl="0" algn="l">
              <a:lnSpc>
                <a:spcPct val="115000"/>
              </a:lnSpc>
              <a:spcBef>
                <a:spcPts val="0"/>
              </a:spcBef>
              <a:spcAft>
                <a:spcPts val="0"/>
              </a:spcAft>
              <a:buSzPts val="4100"/>
              <a:buChar char="○"/>
            </a:pPr>
            <a:r>
              <a:rPr lang="en-US" sz="4100"/>
              <a:t>Write formula for required calculation.</a:t>
            </a:r>
            <a:endParaRPr sz="4100"/>
          </a:p>
          <a:p>
            <a:pPr indent="0" lvl="0" marL="1371600" rtl="0" algn="l">
              <a:lnSpc>
                <a:spcPct val="115000"/>
              </a:lnSpc>
              <a:spcBef>
                <a:spcPts val="0"/>
              </a:spcBef>
              <a:spcAft>
                <a:spcPts val="0"/>
              </a:spcAft>
              <a:buSzPts val="4200"/>
              <a:buNone/>
            </a:pPr>
            <a:r>
              <a:t/>
            </a:r>
            <a:endParaRPr sz="4100"/>
          </a:p>
          <a:p>
            <a:pPr indent="-450850" lvl="0" marL="457200" rtl="0" algn="l">
              <a:lnSpc>
                <a:spcPct val="115000"/>
              </a:lnSpc>
              <a:spcBef>
                <a:spcPts val="0"/>
              </a:spcBef>
              <a:spcAft>
                <a:spcPts val="0"/>
              </a:spcAft>
              <a:buSzPts val="4100"/>
              <a:buChar char="●"/>
            </a:pPr>
            <a:r>
              <a:rPr lang="en-US" sz="4100"/>
              <a:t>Let’s calculate a ranked order list of </a:t>
            </a:r>
            <a:r>
              <a:rPr b="1" lang="en-US" sz="4100"/>
              <a:t>average population by country.</a:t>
            </a:r>
            <a:endParaRPr b="1" sz="4100"/>
          </a:p>
        </p:txBody>
      </p:sp>
      <p:sp>
        <p:nvSpPr>
          <p:cNvPr id="384" name="Google Shape;384;p48"/>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Create a table function (Option 2)</a:t>
            </a:r>
            <a:endParaRPr/>
          </a:p>
        </p:txBody>
      </p:sp>
      <p:sp>
        <p:nvSpPr>
          <p:cNvPr id="385" name="Google Shape;385;p48"/>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386" name="Google Shape;386;p48"/>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pic>
        <p:nvPicPr>
          <p:cNvPr id="387" name="Google Shape;387;p48"/>
          <p:cNvPicPr preferRelativeResize="0"/>
          <p:nvPr/>
        </p:nvPicPr>
        <p:blipFill rotWithShape="1">
          <a:blip r:embed="rId3">
            <a:alphaModFix/>
          </a:blip>
          <a:srcRect b="-4656" l="0" r="0" t="32574"/>
          <a:stretch/>
        </p:blipFill>
        <p:spPr>
          <a:xfrm>
            <a:off x="12282316" y="2846499"/>
            <a:ext cx="10217733" cy="4307950"/>
          </a:xfrm>
          <a:prstGeom prst="rect">
            <a:avLst/>
          </a:prstGeom>
          <a:noFill/>
          <a:ln>
            <a:noFill/>
          </a:ln>
        </p:spPr>
      </p:pic>
      <p:pic>
        <p:nvPicPr>
          <p:cNvPr id="388" name="Google Shape;388;p48"/>
          <p:cNvPicPr preferRelativeResize="0"/>
          <p:nvPr/>
        </p:nvPicPr>
        <p:blipFill rotWithShape="1">
          <a:blip r:embed="rId4">
            <a:alphaModFix/>
          </a:blip>
          <a:srcRect b="0" l="0" r="0" t="0"/>
          <a:stretch/>
        </p:blipFill>
        <p:spPr>
          <a:xfrm>
            <a:off x="12611388" y="7798691"/>
            <a:ext cx="9559600" cy="4546283"/>
          </a:xfrm>
          <a:prstGeom prst="rect">
            <a:avLst/>
          </a:prstGeom>
          <a:noFill/>
          <a:ln>
            <a:noFill/>
          </a:ln>
        </p:spPr>
      </p:pic>
      <p:sp>
        <p:nvSpPr>
          <p:cNvPr id="389" name="Google Shape;389;p48"/>
          <p:cNvSpPr/>
          <p:nvPr/>
        </p:nvSpPr>
        <p:spPr>
          <a:xfrm rot="-6659271">
            <a:off x="12173037" y="8243914"/>
            <a:ext cx="447274" cy="3016523"/>
          </a:xfrm>
          <a:prstGeom prst="down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48"/>
          <p:cNvSpPr/>
          <p:nvPr/>
        </p:nvSpPr>
        <p:spPr>
          <a:xfrm>
            <a:off x="19693000" y="7823375"/>
            <a:ext cx="2478000" cy="624600"/>
          </a:xfrm>
          <a:prstGeom prst="rect">
            <a:avLst/>
          </a:prstGeom>
          <a:noFill/>
          <a:ln cap="flat" cmpd="sng" w="1524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95" name="Shape 395"/>
        <p:cNvGrpSpPr/>
        <p:nvPr/>
      </p:nvGrpSpPr>
      <p:grpSpPr>
        <a:xfrm>
          <a:off x="0" y="0"/>
          <a:ext cx="0" cy="0"/>
          <a:chOff x="0" y="0"/>
          <a:chExt cx="0" cy="0"/>
        </a:xfrm>
      </p:grpSpPr>
      <p:sp>
        <p:nvSpPr>
          <p:cNvPr id="396" name="Google Shape;396;p49"/>
          <p:cNvSpPr txBox="1"/>
          <p:nvPr>
            <p:ph idx="1" type="body"/>
          </p:nvPr>
        </p:nvSpPr>
        <p:spPr>
          <a:xfrm>
            <a:off x="831200" y="3073268"/>
            <a:ext cx="106665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0"/>
              </a:spcBef>
              <a:spcAft>
                <a:spcPts val="0"/>
              </a:spcAft>
              <a:buSzPts val="4200"/>
              <a:buChar char="●"/>
            </a:pPr>
            <a:r>
              <a:rPr lang="en-US"/>
              <a:t>Let’s use the ranked population formula that we just made.</a:t>
            </a:r>
            <a:endParaRPr/>
          </a:p>
          <a:p>
            <a:pPr indent="0" lvl="0" marL="457200" rtl="0" algn="l">
              <a:lnSpc>
                <a:spcPct val="115000"/>
              </a:lnSpc>
              <a:spcBef>
                <a:spcPts val="0"/>
              </a:spcBef>
              <a:spcAft>
                <a:spcPts val="0"/>
              </a:spcAft>
              <a:buSzPts val="4200"/>
              <a:buNone/>
            </a:pPr>
            <a:r>
              <a:t/>
            </a:r>
            <a:endParaRPr/>
          </a:p>
          <a:p>
            <a:pPr indent="-457200" lvl="0" marL="457200" rtl="0" algn="l">
              <a:lnSpc>
                <a:spcPct val="115000"/>
              </a:lnSpc>
              <a:spcBef>
                <a:spcPts val="0"/>
              </a:spcBef>
              <a:spcAft>
                <a:spcPts val="0"/>
              </a:spcAft>
              <a:buSzPts val="4200"/>
              <a:buChar char="●"/>
            </a:pPr>
            <a:r>
              <a:rPr lang="en-US"/>
              <a:t>When we drag it to the data shelf, a </a:t>
            </a:r>
            <a:r>
              <a:rPr b="1" lang="en-US"/>
              <a:t>triangle</a:t>
            </a:r>
            <a:r>
              <a:rPr lang="en-US"/>
              <a:t> indicates that this is a </a:t>
            </a:r>
            <a:r>
              <a:rPr b="1" lang="en-US"/>
              <a:t>calculated field</a:t>
            </a:r>
            <a:r>
              <a:rPr lang="en-US"/>
              <a:t> derived from a table</a:t>
            </a:r>
            <a:r>
              <a:rPr lang="en-US"/>
              <a:t>.</a:t>
            </a:r>
            <a:endParaRPr/>
          </a:p>
          <a:p>
            <a:pPr indent="0" lvl="0" marL="457200" rtl="0" algn="l">
              <a:lnSpc>
                <a:spcPct val="115000"/>
              </a:lnSpc>
              <a:spcBef>
                <a:spcPts val="960"/>
              </a:spcBef>
              <a:spcAft>
                <a:spcPts val="0"/>
              </a:spcAft>
              <a:buSzPts val="4200"/>
              <a:buNone/>
            </a:pPr>
            <a:r>
              <a:t/>
            </a:r>
            <a:endParaRPr/>
          </a:p>
          <a:p>
            <a:pPr indent="-457200" lvl="0" marL="457200" rtl="0" algn="l">
              <a:lnSpc>
                <a:spcPct val="115000"/>
              </a:lnSpc>
              <a:spcBef>
                <a:spcPts val="960"/>
              </a:spcBef>
              <a:spcAft>
                <a:spcPts val="0"/>
              </a:spcAft>
              <a:buSzPts val="4200"/>
              <a:buChar char="●"/>
            </a:pPr>
            <a:r>
              <a:rPr lang="en-US"/>
              <a:t>We can add population rank to our population visualization and sort it.</a:t>
            </a:r>
            <a:endParaRPr/>
          </a:p>
          <a:p>
            <a:pPr indent="0" lvl="0" marL="457200" rtl="0" algn="l">
              <a:lnSpc>
                <a:spcPct val="115000"/>
              </a:lnSpc>
              <a:spcBef>
                <a:spcPts val="960"/>
              </a:spcBef>
              <a:spcAft>
                <a:spcPts val="0"/>
              </a:spcAft>
              <a:buSzPts val="4200"/>
              <a:buNone/>
            </a:pPr>
            <a:r>
              <a:t/>
            </a:r>
            <a:endParaRPr/>
          </a:p>
          <a:p>
            <a:pPr indent="-457200" lvl="0" marL="457200" rtl="0" algn="l">
              <a:lnSpc>
                <a:spcPct val="115000"/>
              </a:lnSpc>
              <a:spcBef>
                <a:spcPts val="960"/>
              </a:spcBef>
              <a:spcAft>
                <a:spcPts val="0"/>
              </a:spcAft>
              <a:buSzPts val="4200"/>
              <a:buChar char="●"/>
            </a:pPr>
            <a:r>
              <a:rPr lang="en-US"/>
              <a:t>What can we infer from this visualization?</a:t>
            </a:r>
            <a:endParaRPr/>
          </a:p>
          <a:p>
            <a:pPr indent="0" lvl="0" marL="457200" rtl="0" algn="l">
              <a:lnSpc>
                <a:spcPct val="115000"/>
              </a:lnSpc>
              <a:spcBef>
                <a:spcPts val="960"/>
              </a:spcBef>
              <a:spcAft>
                <a:spcPts val="0"/>
              </a:spcAft>
              <a:buSzPts val="4200"/>
              <a:buNone/>
            </a:pPr>
            <a:r>
              <a:t/>
            </a:r>
            <a:endParaRPr/>
          </a:p>
        </p:txBody>
      </p:sp>
      <p:sp>
        <p:nvSpPr>
          <p:cNvPr id="397" name="Google Shape;397;p49"/>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Add a table function to the plot</a:t>
            </a:r>
            <a:endParaRPr/>
          </a:p>
        </p:txBody>
      </p:sp>
      <p:sp>
        <p:nvSpPr>
          <p:cNvPr id="398" name="Google Shape;398;p49"/>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pic>
        <p:nvPicPr>
          <p:cNvPr id="399" name="Google Shape;399;p49"/>
          <p:cNvPicPr preferRelativeResize="0"/>
          <p:nvPr/>
        </p:nvPicPr>
        <p:blipFill rotWithShape="1">
          <a:blip r:embed="rId3">
            <a:alphaModFix/>
          </a:blip>
          <a:srcRect b="0" l="0" r="0" t="0"/>
          <a:stretch/>
        </p:blipFill>
        <p:spPr>
          <a:xfrm>
            <a:off x="11450450" y="3073275"/>
            <a:ext cx="11852150" cy="876025"/>
          </a:xfrm>
          <a:prstGeom prst="rect">
            <a:avLst/>
          </a:prstGeom>
          <a:noFill/>
          <a:ln>
            <a:noFill/>
          </a:ln>
        </p:spPr>
      </p:pic>
      <p:sp>
        <p:nvSpPr>
          <p:cNvPr id="400" name="Google Shape;400;p49"/>
          <p:cNvSpPr/>
          <p:nvPr/>
        </p:nvSpPr>
        <p:spPr>
          <a:xfrm>
            <a:off x="21955300" y="2897538"/>
            <a:ext cx="1443900" cy="1443900"/>
          </a:xfrm>
          <a:prstGeom prst="flowChartConnector">
            <a:avLst/>
          </a:prstGeom>
          <a:noFill/>
          <a:ln cap="flat" cmpd="sng" w="762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01" name="Google Shape;401;p49"/>
          <p:cNvPicPr preferRelativeResize="0"/>
          <p:nvPr/>
        </p:nvPicPr>
        <p:blipFill rotWithShape="1">
          <a:blip r:embed="rId4">
            <a:alphaModFix/>
          </a:blip>
          <a:srcRect b="0" l="0" r="0" t="0"/>
          <a:stretch/>
        </p:blipFill>
        <p:spPr>
          <a:xfrm>
            <a:off x="11650100" y="4493850"/>
            <a:ext cx="11652500" cy="8266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50"/>
          <p:cNvSpPr txBox="1"/>
          <p:nvPr>
            <p:ph idx="1" type="body"/>
          </p:nvPr>
        </p:nvSpPr>
        <p:spPr>
          <a:xfrm>
            <a:off x="831200" y="3073275"/>
            <a:ext cx="60603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0"/>
              </a:spcBef>
              <a:spcAft>
                <a:spcPts val="0"/>
              </a:spcAft>
              <a:buSzPts val="4200"/>
              <a:buChar char="●"/>
            </a:pPr>
            <a:r>
              <a:rPr lang="en-US"/>
              <a:t>Drag the Continent dimension to the “</a:t>
            </a:r>
            <a:r>
              <a:rPr b="1" lang="en-US"/>
              <a:t>Columns”</a:t>
            </a:r>
            <a:r>
              <a:rPr lang="en-US"/>
              <a:t> shelf.</a:t>
            </a:r>
            <a:br>
              <a:rPr lang="en-US"/>
            </a:br>
            <a:endParaRPr/>
          </a:p>
          <a:p>
            <a:pPr indent="-457200" lvl="0" marL="457200" rtl="0" algn="l">
              <a:lnSpc>
                <a:spcPct val="115000"/>
              </a:lnSpc>
              <a:spcBef>
                <a:spcPts val="0"/>
              </a:spcBef>
              <a:spcAft>
                <a:spcPts val="0"/>
              </a:spcAft>
              <a:buSzPts val="4200"/>
              <a:buChar char="●"/>
            </a:pPr>
            <a:r>
              <a:rPr lang="en-US"/>
              <a:t> Add continent to the colors </a:t>
            </a:r>
            <a:r>
              <a:rPr b="1" lang="en-US"/>
              <a:t>“Marks”</a:t>
            </a:r>
            <a:r>
              <a:rPr lang="en-US"/>
              <a:t> table. </a:t>
            </a:r>
            <a:br>
              <a:rPr lang="en-US"/>
            </a:br>
            <a:endParaRPr/>
          </a:p>
          <a:p>
            <a:pPr indent="-457200" lvl="0" marL="457200" rtl="0" algn="l">
              <a:lnSpc>
                <a:spcPct val="115000"/>
              </a:lnSpc>
              <a:spcBef>
                <a:spcPts val="0"/>
              </a:spcBef>
              <a:spcAft>
                <a:spcPts val="0"/>
              </a:spcAft>
              <a:buSzPts val="4200"/>
              <a:buChar char="●"/>
            </a:pPr>
            <a:r>
              <a:rPr lang="en-US"/>
              <a:t>This will allow us to see how table calculations work.</a:t>
            </a:r>
            <a:endParaRPr/>
          </a:p>
        </p:txBody>
      </p:sp>
      <p:sp>
        <p:nvSpPr>
          <p:cNvPr id="408" name="Google Shape;408;p50"/>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Split by continent</a:t>
            </a:r>
            <a:endParaRPr/>
          </a:p>
        </p:txBody>
      </p:sp>
      <p:sp>
        <p:nvSpPr>
          <p:cNvPr id="409" name="Google Shape;409;p50"/>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410" name="Google Shape;410;p50"/>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pic>
        <p:nvPicPr>
          <p:cNvPr id="411" name="Google Shape;411;p50"/>
          <p:cNvPicPr preferRelativeResize="0"/>
          <p:nvPr/>
        </p:nvPicPr>
        <p:blipFill>
          <a:blip r:embed="rId3">
            <a:alphaModFix/>
          </a:blip>
          <a:stretch>
            <a:fillRect/>
          </a:stretch>
        </p:blipFill>
        <p:spPr>
          <a:xfrm>
            <a:off x="7043900" y="2748060"/>
            <a:ext cx="16673720" cy="9696485"/>
          </a:xfrm>
          <a:prstGeom prst="rect">
            <a:avLst/>
          </a:prstGeom>
          <a:noFill/>
          <a:ln>
            <a:noFill/>
          </a:ln>
        </p:spPr>
      </p:pic>
      <p:sp>
        <p:nvSpPr>
          <p:cNvPr id="412" name="Google Shape;412;p50"/>
          <p:cNvSpPr/>
          <p:nvPr/>
        </p:nvSpPr>
        <p:spPr>
          <a:xfrm>
            <a:off x="6891488" y="7299300"/>
            <a:ext cx="2379000" cy="594000"/>
          </a:xfrm>
          <a:prstGeom prst="rect">
            <a:avLst/>
          </a:prstGeom>
          <a:noFill/>
          <a:ln cap="flat" cmpd="sng" w="762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50"/>
          <p:cNvSpPr/>
          <p:nvPr/>
        </p:nvSpPr>
        <p:spPr>
          <a:xfrm>
            <a:off x="10752313" y="2595650"/>
            <a:ext cx="2379000" cy="594000"/>
          </a:xfrm>
          <a:prstGeom prst="rect">
            <a:avLst/>
          </a:prstGeom>
          <a:noFill/>
          <a:ln cap="flat" cmpd="sng" w="762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418" name="Shape 418"/>
        <p:cNvGrpSpPr/>
        <p:nvPr/>
      </p:nvGrpSpPr>
      <p:grpSpPr>
        <a:xfrm>
          <a:off x="0" y="0"/>
          <a:ext cx="0" cy="0"/>
          <a:chOff x="0" y="0"/>
          <a:chExt cx="0" cy="0"/>
        </a:xfrm>
      </p:grpSpPr>
      <p:sp>
        <p:nvSpPr>
          <p:cNvPr id="419" name="Google Shape;419;p51"/>
          <p:cNvSpPr txBox="1"/>
          <p:nvPr>
            <p:ph idx="1" type="body"/>
          </p:nvPr>
        </p:nvSpPr>
        <p:spPr>
          <a:xfrm>
            <a:off x="831200" y="3073268"/>
            <a:ext cx="106665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0"/>
              </a:spcBef>
              <a:spcAft>
                <a:spcPts val="0"/>
              </a:spcAft>
              <a:buSzPts val="4000"/>
              <a:buChar char="●"/>
            </a:pPr>
            <a:r>
              <a:rPr lang="en-US" sz="4000"/>
              <a:t>Our view now uses color to separate the dataset by continent.</a:t>
            </a:r>
            <a:endParaRPr sz="4000"/>
          </a:p>
          <a:p>
            <a:pPr indent="0" lvl="0" marL="457200" rtl="0" algn="l">
              <a:lnSpc>
                <a:spcPct val="115000"/>
              </a:lnSpc>
              <a:spcBef>
                <a:spcPts val="0"/>
              </a:spcBef>
              <a:spcAft>
                <a:spcPts val="0"/>
              </a:spcAft>
              <a:buSzPts val="4200"/>
              <a:buNone/>
            </a:pPr>
            <a:r>
              <a:t/>
            </a:r>
            <a:endParaRPr sz="4000"/>
          </a:p>
          <a:p>
            <a:pPr indent="-457200" lvl="0" marL="457200" rtl="0" algn="l">
              <a:lnSpc>
                <a:spcPct val="115000"/>
              </a:lnSpc>
              <a:spcBef>
                <a:spcPts val="0"/>
              </a:spcBef>
              <a:spcAft>
                <a:spcPts val="0"/>
              </a:spcAft>
              <a:buSzPts val="4000"/>
              <a:buChar char="●"/>
            </a:pPr>
            <a:r>
              <a:rPr lang="en-US" sz="4000"/>
              <a:t>Click the “</a:t>
            </a:r>
            <a:r>
              <a:rPr b="1" lang="en-US" sz="4000"/>
              <a:t>population rank pill”</a:t>
            </a:r>
            <a:r>
              <a:rPr lang="en-US" sz="4000"/>
              <a:t> with the triangle.</a:t>
            </a:r>
            <a:endParaRPr sz="4000"/>
          </a:p>
          <a:p>
            <a:pPr indent="0" lvl="0" marL="457200" rtl="0" algn="l">
              <a:lnSpc>
                <a:spcPct val="115000"/>
              </a:lnSpc>
              <a:spcBef>
                <a:spcPts val="0"/>
              </a:spcBef>
              <a:spcAft>
                <a:spcPts val="0"/>
              </a:spcAft>
              <a:buSzPts val="4200"/>
              <a:buNone/>
            </a:pPr>
            <a:r>
              <a:t/>
            </a:r>
            <a:endParaRPr sz="4000"/>
          </a:p>
          <a:p>
            <a:pPr indent="-457200" lvl="0" marL="457200" rtl="0" algn="l">
              <a:lnSpc>
                <a:spcPct val="115000"/>
              </a:lnSpc>
              <a:spcBef>
                <a:spcPts val="0"/>
              </a:spcBef>
              <a:spcAft>
                <a:spcPts val="0"/>
              </a:spcAft>
              <a:buSzPts val="4000"/>
              <a:buChar char="●"/>
            </a:pPr>
            <a:r>
              <a:rPr lang="en-US" sz="4000"/>
              <a:t>Look at </a:t>
            </a:r>
            <a:r>
              <a:rPr b="1" lang="en-US" sz="4000"/>
              <a:t>“Compute Using”</a:t>
            </a:r>
            <a:r>
              <a:rPr lang="en-US" sz="4000"/>
              <a:t>, then go to </a:t>
            </a:r>
            <a:r>
              <a:rPr b="1" lang="en-US" sz="4000"/>
              <a:t>“Edit Table Calculation”</a:t>
            </a:r>
            <a:r>
              <a:rPr lang="en-US" sz="4000"/>
              <a:t> to see a live demo.</a:t>
            </a:r>
            <a:endParaRPr sz="4000"/>
          </a:p>
          <a:p>
            <a:pPr indent="0" lvl="0" marL="457200" rtl="0" algn="l">
              <a:lnSpc>
                <a:spcPct val="115000"/>
              </a:lnSpc>
              <a:spcBef>
                <a:spcPts val="0"/>
              </a:spcBef>
              <a:spcAft>
                <a:spcPts val="0"/>
              </a:spcAft>
              <a:buSzPts val="4200"/>
              <a:buNone/>
            </a:pPr>
            <a:r>
              <a:t/>
            </a:r>
            <a:endParaRPr sz="4000"/>
          </a:p>
          <a:p>
            <a:pPr indent="-457200" lvl="0" marL="457200" rtl="0" algn="l">
              <a:lnSpc>
                <a:spcPct val="115000"/>
              </a:lnSpc>
              <a:spcBef>
                <a:spcPts val="0"/>
              </a:spcBef>
              <a:spcAft>
                <a:spcPts val="0"/>
              </a:spcAft>
              <a:buSzPts val="4000"/>
              <a:buChar char="●"/>
            </a:pPr>
            <a:r>
              <a:rPr lang="en-US" sz="4000"/>
              <a:t>Toggle between two </a:t>
            </a:r>
            <a:r>
              <a:rPr b="1" lang="en-US" sz="4000"/>
              <a:t>“Specific Dimensions”</a:t>
            </a:r>
            <a:r>
              <a:rPr lang="en-US" sz="4000"/>
              <a:t> options: </a:t>
            </a:r>
            <a:r>
              <a:rPr b="1" lang="en-US" sz="4000"/>
              <a:t>checking</a:t>
            </a:r>
            <a:r>
              <a:rPr lang="en-US" sz="4000"/>
              <a:t> and </a:t>
            </a:r>
            <a:r>
              <a:rPr b="1" lang="en-US" sz="4000"/>
              <a:t>unchecking “Continent.” </a:t>
            </a:r>
            <a:endParaRPr b="1" sz="4000"/>
          </a:p>
        </p:txBody>
      </p:sp>
      <p:pic>
        <p:nvPicPr>
          <p:cNvPr id="420" name="Google Shape;420;p51"/>
          <p:cNvPicPr preferRelativeResize="0"/>
          <p:nvPr/>
        </p:nvPicPr>
        <p:blipFill rotWithShape="1">
          <a:blip r:embed="rId3">
            <a:alphaModFix/>
          </a:blip>
          <a:srcRect b="88647" l="13036" r="34331" t="-1306"/>
          <a:stretch/>
        </p:blipFill>
        <p:spPr>
          <a:xfrm>
            <a:off x="12260275" y="2578788"/>
            <a:ext cx="9727498" cy="1241325"/>
          </a:xfrm>
          <a:prstGeom prst="rect">
            <a:avLst/>
          </a:prstGeom>
          <a:noFill/>
          <a:ln>
            <a:noFill/>
          </a:ln>
        </p:spPr>
      </p:pic>
      <p:sp>
        <p:nvSpPr>
          <p:cNvPr id="421" name="Google Shape;421;p51"/>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Modify the table calculation</a:t>
            </a:r>
            <a:endParaRPr/>
          </a:p>
        </p:txBody>
      </p:sp>
      <p:sp>
        <p:nvSpPr>
          <p:cNvPr id="422" name="Google Shape;422;p51"/>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423" name="Google Shape;423;p51"/>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pic>
        <p:nvPicPr>
          <p:cNvPr id="424" name="Google Shape;424;p51"/>
          <p:cNvPicPr preferRelativeResize="0"/>
          <p:nvPr/>
        </p:nvPicPr>
        <p:blipFill rotWithShape="1">
          <a:blip r:embed="rId4">
            <a:alphaModFix/>
          </a:blip>
          <a:srcRect b="0" l="3063" r="0" t="0"/>
          <a:stretch/>
        </p:blipFill>
        <p:spPr>
          <a:xfrm>
            <a:off x="19137000" y="5453463"/>
            <a:ext cx="3376450" cy="6776899"/>
          </a:xfrm>
          <a:prstGeom prst="rect">
            <a:avLst/>
          </a:prstGeom>
          <a:noFill/>
          <a:ln>
            <a:noFill/>
          </a:ln>
        </p:spPr>
      </p:pic>
      <p:pic>
        <p:nvPicPr>
          <p:cNvPr id="425" name="Google Shape;425;p51"/>
          <p:cNvPicPr preferRelativeResize="0"/>
          <p:nvPr/>
        </p:nvPicPr>
        <p:blipFill rotWithShape="1">
          <a:blip r:embed="rId5">
            <a:alphaModFix/>
          </a:blip>
          <a:srcRect b="0" l="0" r="0" t="0"/>
          <a:stretch/>
        </p:blipFill>
        <p:spPr>
          <a:xfrm>
            <a:off x="12502525" y="5453439"/>
            <a:ext cx="4528527" cy="5899548"/>
          </a:xfrm>
          <a:prstGeom prst="rect">
            <a:avLst/>
          </a:prstGeom>
          <a:noFill/>
          <a:ln>
            <a:noFill/>
          </a:ln>
        </p:spPr>
      </p:pic>
      <p:sp>
        <p:nvSpPr>
          <p:cNvPr id="426" name="Google Shape;426;p51"/>
          <p:cNvSpPr/>
          <p:nvPr/>
        </p:nvSpPr>
        <p:spPr>
          <a:xfrm>
            <a:off x="19896875" y="3932988"/>
            <a:ext cx="449100" cy="1407600"/>
          </a:xfrm>
          <a:prstGeom prst="down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51"/>
          <p:cNvSpPr/>
          <p:nvPr/>
        </p:nvSpPr>
        <p:spPr>
          <a:xfrm>
            <a:off x="17183450" y="10354838"/>
            <a:ext cx="1785600" cy="539100"/>
          </a:xfrm>
          <a:prstGeom prst="left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51"/>
          <p:cNvSpPr/>
          <p:nvPr/>
        </p:nvSpPr>
        <p:spPr>
          <a:xfrm>
            <a:off x="13010850" y="8334925"/>
            <a:ext cx="1920000" cy="539100"/>
          </a:xfrm>
          <a:prstGeom prst="rect">
            <a:avLst/>
          </a:prstGeom>
          <a:noFill/>
          <a:ln cap="flat" cmpd="sng" w="1524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52"/>
          <p:cNvSpPr txBox="1"/>
          <p:nvPr>
            <p:ph idx="1" type="body"/>
          </p:nvPr>
        </p:nvSpPr>
        <p:spPr>
          <a:xfrm>
            <a:off x="831198" y="3073268"/>
            <a:ext cx="22721700" cy="9110100"/>
          </a:xfrm>
          <a:prstGeom prst="rect">
            <a:avLst/>
          </a:prstGeom>
          <a:noFill/>
          <a:ln>
            <a:noFill/>
          </a:ln>
        </p:spPr>
        <p:txBody>
          <a:bodyPr anchorCtr="0" anchor="t" bIns="45700" lIns="91425" spcFirstLastPara="1" rIns="91425" wrap="square" tIns="45700">
            <a:noAutofit/>
          </a:bodyPr>
          <a:lstStyle/>
          <a:p>
            <a:pPr indent="-457200" lvl="0" marL="457200" marR="0" rtl="0" algn="l">
              <a:lnSpc>
                <a:spcPct val="115000"/>
              </a:lnSpc>
              <a:spcBef>
                <a:spcPts val="0"/>
              </a:spcBef>
              <a:spcAft>
                <a:spcPts val="0"/>
              </a:spcAft>
              <a:buSzPts val="4200"/>
              <a:buChar char="●"/>
            </a:pPr>
            <a:r>
              <a:rPr lang="en-US"/>
              <a:t>The difference in this case is subtle, but you can see it if you focus on </a:t>
            </a:r>
            <a:r>
              <a:rPr b="1" lang="en-US"/>
              <a:t>Egypt.</a:t>
            </a:r>
            <a:br>
              <a:rPr lang="en-US"/>
            </a:br>
            <a:r>
              <a:rPr lang="en-US"/>
              <a:t> </a:t>
            </a:r>
            <a:endParaRPr/>
          </a:p>
          <a:p>
            <a:pPr indent="-495300" lvl="1" marL="914400" rtl="0" algn="l">
              <a:lnSpc>
                <a:spcPct val="115000"/>
              </a:lnSpc>
              <a:spcBef>
                <a:spcPts val="0"/>
              </a:spcBef>
              <a:spcAft>
                <a:spcPts val="0"/>
              </a:spcAft>
              <a:buSzPts val="4200"/>
              <a:buChar char="○"/>
            </a:pPr>
            <a:r>
              <a:rPr lang="en-US"/>
              <a:t>Within Africa (pane), Egypt’s population is ranked </a:t>
            </a:r>
            <a:r>
              <a:rPr b="1" lang="en-US"/>
              <a:t>#2.</a:t>
            </a:r>
            <a:endParaRPr b="1"/>
          </a:p>
          <a:p>
            <a:pPr indent="-495300" lvl="1" marL="914400" rtl="0" algn="l">
              <a:lnSpc>
                <a:spcPct val="115000"/>
              </a:lnSpc>
              <a:spcBef>
                <a:spcPts val="0"/>
              </a:spcBef>
              <a:spcAft>
                <a:spcPts val="0"/>
              </a:spcAft>
              <a:buSzPts val="4200"/>
              <a:buChar char="○"/>
            </a:pPr>
            <a:r>
              <a:rPr lang="en-US"/>
              <a:t>Across the whole dataset (table), Egypt’s population is ranked </a:t>
            </a:r>
            <a:r>
              <a:rPr b="1" lang="en-US"/>
              <a:t>#15.</a:t>
            </a:r>
            <a:endParaRPr b="1"/>
          </a:p>
          <a:p>
            <a:pPr indent="-495300" lvl="1" marL="914400" rtl="0" algn="l">
              <a:lnSpc>
                <a:spcPct val="115000"/>
              </a:lnSpc>
              <a:spcBef>
                <a:spcPts val="0"/>
              </a:spcBef>
              <a:spcAft>
                <a:spcPts val="0"/>
              </a:spcAft>
              <a:buSzPts val="4200"/>
              <a:buChar char="○"/>
            </a:pPr>
            <a:r>
              <a:rPr lang="en-US"/>
              <a:t>The </a:t>
            </a:r>
            <a:r>
              <a:rPr b="1" lang="en-US"/>
              <a:t>table function</a:t>
            </a:r>
            <a:r>
              <a:rPr lang="en-US"/>
              <a:t> computes across the length of the entire table.</a:t>
            </a:r>
            <a:endParaRPr/>
          </a:p>
        </p:txBody>
      </p:sp>
      <p:sp>
        <p:nvSpPr>
          <p:cNvPr id="435" name="Google Shape;435;p52"/>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How table functions affect data</a:t>
            </a:r>
            <a:endParaRPr/>
          </a:p>
        </p:txBody>
      </p:sp>
      <p:sp>
        <p:nvSpPr>
          <p:cNvPr id="436" name="Google Shape;436;p52"/>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pic>
        <p:nvPicPr>
          <p:cNvPr id="437" name="Google Shape;437;p52"/>
          <p:cNvPicPr preferRelativeResize="0"/>
          <p:nvPr/>
        </p:nvPicPr>
        <p:blipFill rotWithShape="1">
          <a:blip r:embed="rId3">
            <a:alphaModFix/>
          </a:blip>
          <a:srcRect b="0" l="0" r="0" t="0"/>
          <a:stretch/>
        </p:blipFill>
        <p:spPr>
          <a:xfrm>
            <a:off x="1363575" y="7010400"/>
            <a:ext cx="10828424" cy="5562990"/>
          </a:xfrm>
          <a:prstGeom prst="rect">
            <a:avLst/>
          </a:prstGeom>
          <a:noFill/>
          <a:ln>
            <a:noFill/>
          </a:ln>
        </p:spPr>
      </p:pic>
      <p:pic>
        <p:nvPicPr>
          <p:cNvPr id="438" name="Google Shape;438;p52"/>
          <p:cNvPicPr preferRelativeResize="0"/>
          <p:nvPr/>
        </p:nvPicPr>
        <p:blipFill rotWithShape="1">
          <a:blip r:embed="rId4">
            <a:alphaModFix/>
          </a:blip>
          <a:srcRect b="0" l="0" r="0" t="0"/>
          <a:stretch/>
        </p:blipFill>
        <p:spPr>
          <a:xfrm>
            <a:off x="13387725" y="7331250"/>
            <a:ext cx="9460725" cy="5242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3"/>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9600"/>
              <a:buNone/>
            </a:pPr>
            <a:r>
              <a:rPr lang="en-US"/>
              <a:t>Module completion checklist</a:t>
            </a:r>
            <a:endParaRPr/>
          </a:p>
        </p:txBody>
      </p:sp>
      <p:sp>
        <p:nvSpPr>
          <p:cNvPr id="445" name="Google Shape;445;p53"/>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graphicFrame>
        <p:nvGraphicFramePr>
          <p:cNvPr id="446" name="Google Shape;446;p53"/>
          <p:cNvGraphicFramePr/>
          <p:nvPr/>
        </p:nvGraphicFramePr>
        <p:xfrm>
          <a:off x="3996250" y="3403600"/>
          <a:ext cx="3000000" cy="3000000"/>
        </p:xfrm>
        <a:graphic>
          <a:graphicData uri="http://schemas.openxmlformats.org/drawingml/2006/table">
            <a:tbl>
              <a:tblPr>
                <a:noFill/>
                <a:tableStyleId>{D834F1A9-579E-4757-8284-1A4E08CEF355}</a:tableStyleId>
              </a:tblPr>
              <a:tblGrid>
                <a:gridCol w="11225350"/>
                <a:gridCol w="4585100"/>
              </a:tblGrid>
              <a:tr h="476250">
                <a:tc>
                  <a:txBody>
                    <a:bodyPr/>
                    <a:lstStyle/>
                    <a:p>
                      <a:pPr indent="0" lvl="0" marL="0" marR="0" rtl="0" algn="ctr">
                        <a:lnSpc>
                          <a:spcPct val="115000"/>
                        </a:lnSpc>
                        <a:spcBef>
                          <a:spcPts val="0"/>
                        </a:spcBef>
                        <a:spcAft>
                          <a:spcPts val="0"/>
                        </a:spcAft>
                        <a:buClr>
                          <a:srgbClr val="000000"/>
                        </a:buClr>
                        <a:buSzPts val="3000"/>
                        <a:buFont typeface="Arial"/>
                        <a:buNone/>
                      </a:pPr>
                      <a:r>
                        <a:rPr b="1" lang="en-US" sz="3600" u="none" cap="none" strike="noStrike">
                          <a:solidFill>
                            <a:srgbClr val="FFFFFF"/>
                          </a:solidFill>
                          <a:latin typeface="Century Gothic"/>
                          <a:ea typeface="Century Gothic"/>
                          <a:cs typeface="Century Gothic"/>
                          <a:sym typeface="Century Gothic"/>
                        </a:rPr>
                        <a:t>Objective</a:t>
                      </a:r>
                      <a:endParaRPr b="1" sz="3600" u="none" cap="none" strike="noStrike">
                        <a:solidFill>
                          <a:srgbClr val="FFFFFF"/>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marR="0" rtl="0" algn="ctr">
                        <a:lnSpc>
                          <a:spcPct val="115000"/>
                        </a:lnSpc>
                        <a:spcBef>
                          <a:spcPts val="0"/>
                        </a:spcBef>
                        <a:spcAft>
                          <a:spcPts val="0"/>
                        </a:spcAft>
                        <a:buClr>
                          <a:srgbClr val="000000"/>
                        </a:buClr>
                        <a:buSzPts val="3000"/>
                        <a:buFont typeface="Arial"/>
                        <a:buNone/>
                      </a:pPr>
                      <a:r>
                        <a:rPr b="1" lang="en-US" sz="3600" u="none" cap="none" strike="noStrike">
                          <a:solidFill>
                            <a:srgbClr val="FFFFFF"/>
                          </a:solidFill>
                          <a:latin typeface="Century Gothic"/>
                          <a:ea typeface="Century Gothic"/>
                          <a:cs typeface="Century Gothic"/>
                          <a:sym typeface="Century Gothic"/>
                        </a:rPr>
                        <a:t>Complete</a:t>
                      </a:r>
                      <a:endParaRPr b="1" sz="3600" u="none" cap="none" strike="noStrike">
                        <a:solidFill>
                          <a:srgbClr val="FFFFFF"/>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Implement table calculations with dataset</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Understand addressing and partitioning fields</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Explore level of detail (LOD) functions</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Implement number calculations on given dataset</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Implement aggregate calculations on given dataset</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447" name="Google Shape;447;p53"/>
          <p:cNvPicPr preferRelativeResize="0"/>
          <p:nvPr/>
        </p:nvPicPr>
        <p:blipFill rotWithShape="1">
          <a:blip r:embed="rId3">
            <a:alphaModFix/>
          </a:blip>
          <a:srcRect b="0" l="0" r="0" t="0"/>
          <a:stretch/>
        </p:blipFill>
        <p:spPr>
          <a:xfrm>
            <a:off x="17312200" y="4186524"/>
            <a:ext cx="614175" cy="634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54"/>
          <p:cNvSpPr txBox="1"/>
          <p:nvPr>
            <p:ph idx="1" type="body"/>
          </p:nvPr>
        </p:nvSpPr>
        <p:spPr>
          <a:xfrm>
            <a:off x="831198" y="3073268"/>
            <a:ext cx="227217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960"/>
              </a:spcBef>
              <a:spcAft>
                <a:spcPts val="0"/>
              </a:spcAft>
              <a:buSzPts val="4200"/>
              <a:buChar char="●"/>
            </a:pPr>
            <a:r>
              <a:rPr lang="en-US"/>
              <a:t>The </a:t>
            </a:r>
            <a:r>
              <a:rPr b="1" lang="en-US"/>
              <a:t>Specific Dimension</a:t>
            </a:r>
            <a:r>
              <a:rPr lang="en-US"/>
              <a:t> options that we just explored relate to the scope of the data on which the table function is performed and the direction in which the calculation moves through the table.</a:t>
            </a:r>
            <a:endParaRPr/>
          </a:p>
          <a:p>
            <a:pPr indent="0" lvl="0" marL="914400" rtl="0" algn="l">
              <a:lnSpc>
                <a:spcPct val="115000"/>
              </a:lnSpc>
              <a:spcBef>
                <a:spcPts val="960"/>
              </a:spcBef>
              <a:spcAft>
                <a:spcPts val="0"/>
              </a:spcAft>
              <a:buSzPts val="4200"/>
              <a:buNone/>
            </a:pPr>
            <a:r>
              <a:t/>
            </a:r>
            <a:endParaRPr/>
          </a:p>
          <a:p>
            <a:pPr indent="-457200" lvl="0" marL="457200" rtl="0" algn="l">
              <a:lnSpc>
                <a:spcPct val="115000"/>
              </a:lnSpc>
              <a:spcBef>
                <a:spcPts val="960"/>
              </a:spcBef>
              <a:spcAft>
                <a:spcPts val="0"/>
              </a:spcAft>
              <a:buSzPts val="4200"/>
              <a:buChar char="●"/>
            </a:pPr>
            <a:r>
              <a:rPr b="1" lang="en-US"/>
              <a:t>Addressing fields</a:t>
            </a:r>
            <a:r>
              <a:rPr lang="en-US"/>
              <a:t> are those fields that define how you are computing through the table </a:t>
            </a:r>
            <a:endParaRPr/>
          </a:p>
          <a:p>
            <a:pPr indent="-495300" lvl="1" marL="914400" rtl="0" algn="l">
              <a:lnSpc>
                <a:spcPct val="115000"/>
              </a:lnSpc>
              <a:spcBef>
                <a:spcPts val="0"/>
              </a:spcBef>
              <a:spcAft>
                <a:spcPts val="0"/>
              </a:spcAft>
              <a:buSzPts val="4200"/>
              <a:buChar char="○"/>
            </a:pPr>
            <a:r>
              <a:rPr lang="en-US"/>
              <a:t>in other words, the </a:t>
            </a:r>
            <a:r>
              <a:rPr b="1" i="1" lang="en-US"/>
              <a:t>direction</a:t>
            </a:r>
            <a:r>
              <a:rPr lang="en-US"/>
              <a:t> of the function.</a:t>
            </a:r>
            <a:endParaRPr/>
          </a:p>
          <a:p>
            <a:pPr indent="0" lvl="0" marL="914400" rtl="0" algn="l">
              <a:lnSpc>
                <a:spcPct val="115000"/>
              </a:lnSpc>
              <a:spcBef>
                <a:spcPts val="960"/>
              </a:spcBef>
              <a:spcAft>
                <a:spcPts val="0"/>
              </a:spcAft>
              <a:buSzPts val="4200"/>
              <a:buNone/>
            </a:pPr>
            <a:r>
              <a:t/>
            </a:r>
            <a:endParaRPr/>
          </a:p>
          <a:p>
            <a:pPr indent="-457200" lvl="0" marL="457200" rtl="0" algn="l">
              <a:lnSpc>
                <a:spcPct val="115000"/>
              </a:lnSpc>
              <a:spcBef>
                <a:spcPts val="960"/>
              </a:spcBef>
              <a:spcAft>
                <a:spcPts val="0"/>
              </a:spcAft>
              <a:buSzPts val="4200"/>
              <a:buChar char="●"/>
            </a:pPr>
            <a:r>
              <a:rPr b="1" lang="en-US"/>
              <a:t>Partitioning fields</a:t>
            </a:r>
            <a:r>
              <a:rPr lang="en-US"/>
              <a:t> are how you are dividing the table up – in other words, the </a:t>
            </a:r>
            <a:r>
              <a:rPr b="1" i="1" lang="en-US"/>
              <a:t>scope</a:t>
            </a:r>
            <a:r>
              <a:rPr lang="en-US"/>
              <a:t> of the data the function will address.</a:t>
            </a:r>
            <a:endParaRPr/>
          </a:p>
          <a:p>
            <a:pPr indent="0" lvl="0" marL="0" rtl="0" algn="l">
              <a:lnSpc>
                <a:spcPct val="115000"/>
              </a:lnSpc>
              <a:spcBef>
                <a:spcPts val="960"/>
              </a:spcBef>
              <a:spcAft>
                <a:spcPts val="0"/>
              </a:spcAft>
              <a:buSzPts val="4200"/>
              <a:buNone/>
            </a:pPr>
            <a:r>
              <a:t/>
            </a:r>
            <a:endParaRPr/>
          </a:p>
        </p:txBody>
      </p:sp>
      <p:sp>
        <p:nvSpPr>
          <p:cNvPr id="454" name="Google Shape;454;p54"/>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Addressing vs. partitioning fields</a:t>
            </a:r>
            <a:endParaRPr/>
          </a:p>
        </p:txBody>
      </p:sp>
      <p:sp>
        <p:nvSpPr>
          <p:cNvPr id="455" name="Google Shape;455;p54"/>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456" name="Google Shape;456;p54"/>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pic>
        <p:nvPicPr>
          <p:cNvPr id="462" name="Google Shape;462;p55"/>
          <p:cNvPicPr preferRelativeResize="0"/>
          <p:nvPr/>
        </p:nvPicPr>
        <p:blipFill rotWithShape="1">
          <a:blip r:embed="rId3">
            <a:alphaModFix/>
          </a:blip>
          <a:srcRect b="0" l="0" r="0" t="0"/>
          <a:stretch/>
        </p:blipFill>
        <p:spPr>
          <a:xfrm>
            <a:off x="10433849" y="3118286"/>
            <a:ext cx="13492950" cy="9082602"/>
          </a:xfrm>
          <a:prstGeom prst="rect">
            <a:avLst/>
          </a:prstGeom>
          <a:noFill/>
          <a:ln>
            <a:noFill/>
          </a:ln>
        </p:spPr>
      </p:pic>
      <p:sp>
        <p:nvSpPr>
          <p:cNvPr id="463" name="Google Shape;463;p55"/>
          <p:cNvSpPr txBox="1"/>
          <p:nvPr>
            <p:ph idx="1" type="body"/>
          </p:nvPr>
        </p:nvSpPr>
        <p:spPr>
          <a:xfrm>
            <a:off x="831200" y="3073275"/>
            <a:ext cx="96027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960"/>
              </a:spcBef>
              <a:spcAft>
                <a:spcPts val="0"/>
              </a:spcAft>
              <a:buSzPts val="4200"/>
              <a:buChar char="●"/>
            </a:pPr>
            <a:r>
              <a:rPr lang="en-US"/>
              <a:t>We can change addressing and partitioning fields in the Edit Table Calculation menu, by selecting “</a:t>
            </a:r>
            <a:r>
              <a:rPr b="1" lang="en-US"/>
              <a:t>Specific Dimensions.”</a:t>
            </a:r>
            <a:endParaRPr b="1"/>
          </a:p>
          <a:p>
            <a:pPr indent="0" lvl="0" marL="1371600" rtl="0" algn="l">
              <a:lnSpc>
                <a:spcPct val="115000"/>
              </a:lnSpc>
              <a:spcBef>
                <a:spcPts val="960"/>
              </a:spcBef>
              <a:spcAft>
                <a:spcPts val="0"/>
              </a:spcAft>
              <a:buSzPts val="4200"/>
              <a:buNone/>
            </a:pPr>
            <a:r>
              <a:t/>
            </a:r>
            <a:endParaRPr/>
          </a:p>
          <a:p>
            <a:pPr indent="-457200" lvl="0" marL="457200" rtl="0" algn="l">
              <a:lnSpc>
                <a:spcPct val="115000"/>
              </a:lnSpc>
              <a:spcBef>
                <a:spcPts val="960"/>
              </a:spcBef>
              <a:spcAft>
                <a:spcPts val="0"/>
              </a:spcAft>
              <a:buSzPts val="4200"/>
              <a:buChar char="●"/>
            </a:pPr>
            <a:r>
              <a:rPr b="1" lang="en-US"/>
              <a:t>Continent</a:t>
            </a:r>
            <a:r>
              <a:rPr lang="en-US"/>
              <a:t> is used for </a:t>
            </a:r>
            <a:r>
              <a:rPr b="1" lang="en-US"/>
              <a:t>addressing.</a:t>
            </a:r>
            <a:endParaRPr b="1"/>
          </a:p>
          <a:p>
            <a:pPr indent="-495300" lvl="1" marL="914400" rtl="0" algn="l">
              <a:lnSpc>
                <a:spcPct val="115000"/>
              </a:lnSpc>
              <a:spcBef>
                <a:spcPts val="0"/>
              </a:spcBef>
              <a:spcAft>
                <a:spcPts val="0"/>
              </a:spcAft>
              <a:buSzPts val="4200"/>
              <a:buChar char="○"/>
            </a:pPr>
            <a:r>
              <a:rPr lang="en-US"/>
              <a:t>We see that the rank calculation is table-wide, and that it runs the length of the entire table.</a:t>
            </a:r>
            <a:endParaRPr/>
          </a:p>
        </p:txBody>
      </p:sp>
      <p:sp>
        <p:nvSpPr>
          <p:cNvPr id="464" name="Google Shape;464;p55"/>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Addressing fields</a:t>
            </a:r>
            <a:endParaRPr/>
          </a:p>
        </p:txBody>
      </p:sp>
      <p:sp>
        <p:nvSpPr>
          <p:cNvPr id="465" name="Google Shape;465;p55"/>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466" name="Google Shape;466;p55"/>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cxnSp>
        <p:nvCxnSpPr>
          <p:cNvPr id="467" name="Google Shape;467;p55"/>
          <p:cNvCxnSpPr/>
          <p:nvPr/>
        </p:nvCxnSpPr>
        <p:spPr>
          <a:xfrm flipH="1">
            <a:off x="13446550" y="6680038"/>
            <a:ext cx="2022000" cy="1260600"/>
          </a:xfrm>
          <a:prstGeom prst="straightConnector1">
            <a:avLst/>
          </a:prstGeom>
          <a:noFill/>
          <a:ln cap="flat" cmpd="sng" w="76200">
            <a:solidFill>
              <a:schemeClr val="accent5"/>
            </a:solidFill>
            <a:prstDash val="solid"/>
            <a:round/>
            <a:headEnd len="sm" w="sm" type="none"/>
            <a:tailEnd len="med" w="med" type="stealth"/>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56"/>
          <p:cNvSpPr txBox="1"/>
          <p:nvPr>
            <p:ph idx="1" type="body"/>
          </p:nvPr>
        </p:nvSpPr>
        <p:spPr>
          <a:xfrm>
            <a:off x="831200" y="3073275"/>
            <a:ext cx="93117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960"/>
              </a:spcBef>
              <a:spcAft>
                <a:spcPts val="0"/>
              </a:spcAft>
              <a:buSzPts val="4200"/>
              <a:buChar char="●"/>
            </a:pPr>
            <a:r>
              <a:rPr b="1" lang="en-US"/>
              <a:t>Continent</a:t>
            </a:r>
            <a:r>
              <a:rPr lang="en-US"/>
              <a:t> is used for </a:t>
            </a:r>
            <a:r>
              <a:rPr b="1" lang="en-US"/>
              <a:t>partitioning.</a:t>
            </a:r>
            <a:endParaRPr b="1"/>
          </a:p>
          <a:p>
            <a:pPr indent="-495300" lvl="1" marL="914400" rtl="0" algn="l">
              <a:lnSpc>
                <a:spcPct val="115000"/>
              </a:lnSpc>
              <a:spcBef>
                <a:spcPts val="0"/>
              </a:spcBef>
              <a:spcAft>
                <a:spcPts val="0"/>
              </a:spcAft>
              <a:buSzPts val="4200"/>
              <a:buChar char="○"/>
            </a:pPr>
            <a:r>
              <a:rPr lang="en-US"/>
              <a:t>We also see that each continent ranks relative to itself, separating the data into subsets.</a:t>
            </a:r>
            <a:endParaRPr/>
          </a:p>
        </p:txBody>
      </p:sp>
      <p:sp>
        <p:nvSpPr>
          <p:cNvPr id="474" name="Google Shape;474;p56"/>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Partitioning fields</a:t>
            </a:r>
            <a:endParaRPr/>
          </a:p>
        </p:txBody>
      </p:sp>
      <p:sp>
        <p:nvSpPr>
          <p:cNvPr id="475" name="Google Shape;475;p56"/>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476" name="Google Shape;476;p56"/>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pic>
        <p:nvPicPr>
          <p:cNvPr id="477" name="Google Shape;477;p56"/>
          <p:cNvPicPr preferRelativeResize="0"/>
          <p:nvPr/>
        </p:nvPicPr>
        <p:blipFill rotWithShape="1">
          <a:blip r:embed="rId3">
            <a:alphaModFix/>
          </a:blip>
          <a:srcRect b="0" l="0" r="0" t="0"/>
          <a:stretch/>
        </p:blipFill>
        <p:spPr>
          <a:xfrm>
            <a:off x="10424278" y="3148275"/>
            <a:ext cx="13339621" cy="8870224"/>
          </a:xfrm>
          <a:prstGeom prst="rect">
            <a:avLst/>
          </a:prstGeom>
          <a:noFill/>
          <a:ln>
            <a:noFill/>
          </a:ln>
        </p:spPr>
      </p:pic>
      <p:cxnSp>
        <p:nvCxnSpPr>
          <p:cNvPr id="478" name="Google Shape;478;p56"/>
          <p:cNvCxnSpPr/>
          <p:nvPr/>
        </p:nvCxnSpPr>
        <p:spPr>
          <a:xfrm flipH="1">
            <a:off x="12910440" y="6855598"/>
            <a:ext cx="1974300" cy="1230900"/>
          </a:xfrm>
          <a:prstGeom prst="straightConnector1">
            <a:avLst/>
          </a:prstGeom>
          <a:noFill/>
          <a:ln cap="flat" cmpd="sng" w="76200">
            <a:solidFill>
              <a:schemeClr val="accent5"/>
            </a:solidFill>
            <a:prstDash val="solid"/>
            <a:round/>
            <a:headEnd len="sm" w="sm" type="none"/>
            <a:tailEnd len="med" w="med" type="stealth"/>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9"/>
          <p:cNvSpPr txBox="1"/>
          <p:nvPr>
            <p:ph idx="1" type="body"/>
          </p:nvPr>
        </p:nvSpPr>
        <p:spPr>
          <a:xfrm>
            <a:off x="831200" y="3073268"/>
            <a:ext cx="106665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00000"/>
              </a:lnSpc>
              <a:spcBef>
                <a:spcPts val="0"/>
              </a:spcBef>
              <a:spcAft>
                <a:spcPts val="0"/>
              </a:spcAft>
              <a:buSzPts val="4200"/>
              <a:buChar char="●"/>
            </a:pPr>
            <a:r>
              <a:rPr b="1" lang="en-US"/>
              <a:t>Function parts:</a:t>
            </a:r>
            <a:br>
              <a:rPr b="1" lang="en-US"/>
            </a:br>
            <a:endParaRPr/>
          </a:p>
          <a:p>
            <a:pPr indent="-495300" lvl="1" marL="914400" rtl="0" algn="l">
              <a:lnSpc>
                <a:spcPct val="100000"/>
              </a:lnSpc>
              <a:spcBef>
                <a:spcPts val="0"/>
              </a:spcBef>
              <a:spcAft>
                <a:spcPts val="0"/>
              </a:spcAft>
              <a:buSzPts val="4200"/>
              <a:buChar char="○"/>
            </a:pPr>
            <a:r>
              <a:rPr lang="en-US"/>
              <a:t>Built in functions </a:t>
            </a:r>
            <a:endParaRPr/>
          </a:p>
          <a:p>
            <a:pPr indent="-495300" lvl="2" marL="1371600" rtl="0" algn="l">
              <a:lnSpc>
                <a:spcPct val="100000"/>
              </a:lnSpc>
              <a:spcBef>
                <a:spcPts val="0"/>
              </a:spcBef>
              <a:spcAft>
                <a:spcPts val="0"/>
              </a:spcAft>
              <a:buSzPts val="4200"/>
              <a:buChar char="■"/>
            </a:pPr>
            <a:r>
              <a:rPr lang="en-US"/>
              <a:t>control flow </a:t>
            </a:r>
            <a:r>
              <a:rPr b="1" lang="en-US"/>
              <a:t>(black)</a:t>
            </a:r>
            <a:endParaRPr b="1"/>
          </a:p>
          <a:p>
            <a:pPr indent="-495300" lvl="2" marL="1371600" rtl="0" algn="l">
              <a:lnSpc>
                <a:spcPct val="100000"/>
              </a:lnSpc>
              <a:spcBef>
                <a:spcPts val="0"/>
              </a:spcBef>
              <a:spcAft>
                <a:spcPts val="0"/>
              </a:spcAft>
              <a:buSzPts val="4200"/>
              <a:buChar char="■"/>
            </a:pPr>
            <a:r>
              <a:rPr lang="en-US"/>
              <a:t>math operations </a:t>
            </a:r>
            <a:r>
              <a:rPr b="1" lang="en-US"/>
              <a:t>(=,-,/,*...)</a:t>
            </a:r>
            <a:endParaRPr b="1"/>
          </a:p>
          <a:p>
            <a:pPr indent="-495300" lvl="2" marL="1371600" rtl="0" algn="l">
              <a:lnSpc>
                <a:spcPct val="100000"/>
              </a:lnSpc>
              <a:spcBef>
                <a:spcPts val="0"/>
              </a:spcBef>
              <a:spcAft>
                <a:spcPts val="0"/>
              </a:spcAft>
              <a:buSzPts val="4200"/>
              <a:buChar char="■"/>
            </a:pPr>
            <a:r>
              <a:rPr lang="en-US"/>
              <a:t>logical operators </a:t>
            </a:r>
            <a:r>
              <a:rPr b="1" lang="en-US"/>
              <a:t>(&lt;, &gt;, =)</a:t>
            </a:r>
            <a:r>
              <a:rPr lang="en-US"/>
              <a:t> </a:t>
            </a:r>
            <a:endParaRPr/>
          </a:p>
          <a:p>
            <a:pPr indent="-495300" lvl="2" marL="1371600" rtl="0" algn="l">
              <a:lnSpc>
                <a:spcPct val="100000"/>
              </a:lnSpc>
              <a:spcBef>
                <a:spcPts val="0"/>
              </a:spcBef>
              <a:spcAft>
                <a:spcPts val="0"/>
              </a:spcAft>
              <a:buSzPts val="4200"/>
              <a:buChar char="■"/>
            </a:pPr>
            <a:r>
              <a:rPr lang="en-US"/>
              <a:t>math functions </a:t>
            </a:r>
            <a:r>
              <a:rPr b="1" lang="en-US"/>
              <a:t>(blue)</a:t>
            </a:r>
            <a:br>
              <a:rPr lang="en-US"/>
            </a:br>
            <a:endParaRPr/>
          </a:p>
          <a:p>
            <a:pPr indent="-495300" lvl="1" marL="914400" rtl="0" algn="l">
              <a:lnSpc>
                <a:spcPct val="100000"/>
              </a:lnSpc>
              <a:spcBef>
                <a:spcPts val="0"/>
              </a:spcBef>
              <a:spcAft>
                <a:spcPts val="0"/>
              </a:spcAft>
              <a:buSzPts val="4200"/>
              <a:buChar char="○"/>
            </a:pPr>
            <a:r>
              <a:rPr lang="en-US"/>
              <a:t>Fields from data pane </a:t>
            </a:r>
            <a:r>
              <a:rPr b="1" lang="en-US"/>
              <a:t>(orange)</a:t>
            </a:r>
            <a:br>
              <a:rPr lang="en-US"/>
            </a:br>
            <a:endParaRPr/>
          </a:p>
          <a:p>
            <a:pPr indent="-495300" lvl="1" marL="914400" rtl="0" algn="l">
              <a:lnSpc>
                <a:spcPct val="100000"/>
              </a:lnSpc>
              <a:spcBef>
                <a:spcPts val="0"/>
              </a:spcBef>
              <a:spcAft>
                <a:spcPts val="0"/>
              </a:spcAft>
              <a:buSzPts val="4200"/>
              <a:buChar char="○"/>
            </a:pPr>
            <a:r>
              <a:rPr lang="en-US"/>
              <a:t>Strings (demarcated by </a:t>
            </a:r>
            <a:r>
              <a:rPr b="1" lang="en-US"/>
              <a:t>“ ”</a:t>
            </a:r>
            <a:r>
              <a:rPr lang="en-US"/>
              <a:t>) </a:t>
            </a:r>
            <a:br>
              <a:rPr lang="en-US"/>
            </a:br>
            <a:endParaRPr/>
          </a:p>
          <a:p>
            <a:pPr indent="-495300" lvl="1" marL="914400" rtl="0" algn="l">
              <a:lnSpc>
                <a:spcPct val="100000"/>
              </a:lnSpc>
              <a:spcBef>
                <a:spcPts val="0"/>
              </a:spcBef>
              <a:spcAft>
                <a:spcPts val="0"/>
              </a:spcAft>
              <a:buSzPts val="4200"/>
              <a:buChar char="○"/>
            </a:pPr>
            <a:r>
              <a:rPr lang="en-US"/>
              <a:t>Integers</a:t>
            </a:r>
            <a:endParaRPr/>
          </a:p>
          <a:p>
            <a:pPr indent="0" lvl="0" marL="0" rtl="0" algn="l">
              <a:lnSpc>
                <a:spcPct val="100000"/>
              </a:lnSpc>
              <a:spcBef>
                <a:spcPts val="960"/>
              </a:spcBef>
              <a:spcAft>
                <a:spcPts val="0"/>
              </a:spcAft>
              <a:buSzPts val="3600"/>
              <a:buNone/>
            </a:pPr>
            <a:r>
              <a:t/>
            </a:r>
            <a:endParaRPr/>
          </a:p>
          <a:p>
            <a:pPr indent="0" lvl="0" marL="0" rtl="0" algn="l">
              <a:lnSpc>
                <a:spcPct val="100000"/>
              </a:lnSpc>
              <a:spcBef>
                <a:spcPts val="960"/>
              </a:spcBef>
              <a:spcAft>
                <a:spcPts val="0"/>
              </a:spcAft>
              <a:buSzPts val="3600"/>
              <a:buNone/>
            </a:pPr>
            <a:r>
              <a:t/>
            </a:r>
            <a:endParaRPr/>
          </a:p>
          <a:p>
            <a:pPr indent="0" lvl="0" marL="461962" rtl="0" algn="l">
              <a:lnSpc>
                <a:spcPct val="100000"/>
              </a:lnSpc>
              <a:spcBef>
                <a:spcPts val="960"/>
              </a:spcBef>
              <a:spcAft>
                <a:spcPts val="0"/>
              </a:spcAft>
              <a:buSzPts val="3600"/>
              <a:buNone/>
            </a:pPr>
            <a:r>
              <a:t/>
            </a:r>
            <a:endParaRPr/>
          </a:p>
        </p:txBody>
      </p:sp>
      <p:sp>
        <p:nvSpPr>
          <p:cNvPr id="277" name="Google Shape;277;p39"/>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Recap: basic function syntax</a:t>
            </a:r>
            <a:endParaRPr/>
          </a:p>
        </p:txBody>
      </p:sp>
      <p:sp>
        <p:nvSpPr>
          <p:cNvPr id="278" name="Google Shape;278;p39"/>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279" name="Google Shape;279;p39"/>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pic>
        <p:nvPicPr>
          <p:cNvPr id="280" name="Google Shape;280;p39"/>
          <p:cNvPicPr preferRelativeResize="0"/>
          <p:nvPr/>
        </p:nvPicPr>
        <p:blipFill rotWithShape="1">
          <a:blip r:embed="rId3">
            <a:alphaModFix/>
          </a:blip>
          <a:srcRect b="0" l="0" r="0" t="0"/>
          <a:stretch/>
        </p:blipFill>
        <p:spPr>
          <a:xfrm>
            <a:off x="13940413" y="4895457"/>
            <a:ext cx="8097575" cy="2989300"/>
          </a:xfrm>
          <a:prstGeom prst="rect">
            <a:avLst/>
          </a:prstGeom>
          <a:noFill/>
          <a:ln>
            <a:noFill/>
          </a:ln>
        </p:spPr>
      </p:pic>
      <p:sp>
        <p:nvSpPr>
          <p:cNvPr id="281" name="Google Shape;281;p39"/>
          <p:cNvSpPr txBox="1"/>
          <p:nvPr/>
        </p:nvSpPr>
        <p:spPr>
          <a:xfrm>
            <a:off x="11141726" y="9265425"/>
            <a:ext cx="3980700" cy="730200"/>
          </a:xfrm>
          <a:prstGeom prst="rect">
            <a:avLst/>
          </a:prstGeom>
          <a:noFill/>
          <a:ln cap="flat" cmpd="sng" w="2857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chemeClr val="dk2"/>
                </a:solidFill>
                <a:latin typeface="Century Gothic"/>
                <a:ea typeface="Century Gothic"/>
                <a:cs typeface="Century Gothic"/>
                <a:sym typeface="Century Gothic"/>
              </a:rPr>
              <a:t>Math operation </a:t>
            </a:r>
            <a:endParaRPr b="0" i="0" sz="3600" u="none" cap="none" strike="noStrike">
              <a:solidFill>
                <a:schemeClr val="dk2"/>
              </a:solidFill>
              <a:latin typeface="Century Gothic"/>
              <a:ea typeface="Century Gothic"/>
              <a:cs typeface="Century Gothic"/>
              <a:sym typeface="Century Gothic"/>
            </a:endParaRPr>
          </a:p>
        </p:txBody>
      </p:sp>
      <p:sp>
        <p:nvSpPr>
          <p:cNvPr id="282" name="Google Shape;282;p39"/>
          <p:cNvSpPr txBox="1"/>
          <p:nvPr/>
        </p:nvSpPr>
        <p:spPr>
          <a:xfrm>
            <a:off x="13932725" y="3518425"/>
            <a:ext cx="3592200" cy="730200"/>
          </a:xfrm>
          <a:prstGeom prst="rect">
            <a:avLst/>
          </a:prstGeom>
          <a:noFill/>
          <a:ln cap="flat" cmpd="sng" w="2857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chemeClr val="dk2"/>
                </a:solidFill>
                <a:latin typeface="Century Gothic"/>
                <a:ea typeface="Century Gothic"/>
                <a:cs typeface="Century Gothic"/>
                <a:sym typeface="Century Gothic"/>
              </a:rPr>
              <a:t>Column name</a:t>
            </a:r>
            <a:endParaRPr b="0" i="0" sz="3600" u="none" cap="none" strike="noStrike">
              <a:solidFill>
                <a:schemeClr val="dk2"/>
              </a:solidFill>
              <a:latin typeface="Century Gothic"/>
              <a:ea typeface="Century Gothic"/>
              <a:cs typeface="Century Gothic"/>
              <a:sym typeface="Century Gothic"/>
            </a:endParaRPr>
          </a:p>
        </p:txBody>
      </p:sp>
      <p:sp>
        <p:nvSpPr>
          <p:cNvPr id="283" name="Google Shape;283;p39"/>
          <p:cNvSpPr txBox="1"/>
          <p:nvPr/>
        </p:nvSpPr>
        <p:spPr>
          <a:xfrm>
            <a:off x="15432563" y="9265413"/>
            <a:ext cx="2560800" cy="730200"/>
          </a:xfrm>
          <a:prstGeom prst="rect">
            <a:avLst/>
          </a:prstGeom>
          <a:noFill/>
          <a:ln cap="flat" cmpd="sng" w="2857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chemeClr val="dk2"/>
                </a:solidFill>
                <a:latin typeface="Century Gothic"/>
                <a:ea typeface="Century Gothic"/>
                <a:cs typeface="Century Gothic"/>
                <a:sym typeface="Century Gothic"/>
              </a:rPr>
              <a:t>Data field</a:t>
            </a:r>
            <a:endParaRPr b="0" i="0" sz="3600" u="none" cap="none" strike="noStrike">
              <a:solidFill>
                <a:schemeClr val="dk2"/>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chemeClr val="dk2"/>
                </a:solidFill>
                <a:latin typeface="Century Gothic"/>
                <a:ea typeface="Century Gothic"/>
                <a:cs typeface="Century Gothic"/>
                <a:sym typeface="Century Gothic"/>
              </a:rPr>
              <a:t> </a:t>
            </a:r>
            <a:endParaRPr b="0" i="0" sz="3600" u="none" cap="none" strike="noStrike">
              <a:solidFill>
                <a:schemeClr val="dk2"/>
              </a:solidFill>
              <a:latin typeface="Century Gothic"/>
              <a:ea typeface="Century Gothic"/>
              <a:cs typeface="Century Gothic"/>
              <a:sym typeface="Century Gothic"/>
            </a:endParaRPr>
          </a:p>
        </p:txBody>
      </p:sp>
      <p:cxnSp>
        <p:nvCxnSpPr>
          <p:cNvPr id="284" name="Google Shape;284;p39"/>
          <p:cNvCxnSpPr>
            <a:stCxn id="281" idx="0"/>
          </p:cNvCxnSpPr>
          <p:nvPr/>
        </p:nvCxnSpPr>
        <p:spPr>
          <a:xfrm flipH="1" rot="10800000">
            <a:off x="13132076" y="7620225"/>
            <a:ext cx="1178100" cy="1645200"/>
          </a:xfrm>
          <a:prstGeom prst="straightConnector1">
            <a:avLst/>
          </a:prstGeom>
          <a:noFill/>
          <a:ln cap="flat" cmpd="sng" w="38100">
            <a:solidFill>
              <a:schemeClr val="accent5"/>
            </a:solidFill>
            <a:prstDash val="solid"/>
            <a:round/>
            <a:headEnd len="sm" w="sm" type="none"/>
            <a:tailEnd len="med" w="med" type="triangle"/>
          </a:ln>
        </p:spPr>
      </p:cxnSp>
      <p:cxnSp>
        <p:nvCxnSpPr>
          <p:cNvPr id="285" name="Google Shape;285;p39"/>
          <p:cNvCxnSpPr>
            <a:stCxn id="283" idx="0"/>
          </p:cNvCxnSpPr>
          <p:nvPr/>
        </p:nvCxnSpPr>
        <p:spPr>
          <a:xfrm flipH="1" rot="10800000">
            <a:off x="16712963" y="7769313"/>
            <a:ext cx="32400" cy="1496100"/>
          </a:xfrm>
          <a:prstGeom prst="straightConnector1">
            <a:avLst/>
          </a:prstGeom>
          <a:noFill/>
          <a:ln cap="flat" cmpd="sng" w="38100">
            <a:solidFill>
              <a:schemeClr val="accent5"/>
            </a:solidFill>
            <a:prstDash val="solid"/>
            <a:round/>
            <a:headEnd len="sm" w="sm" type="none"/>
            <a:tailEnd len="med" w="med" type="triangle"/>
          </a:ln>
        </p:spPr>
      </p:cxnSp>
      <p:cxnSp>
        <p:nvCxnSpPr>
          <p:cNvPr id="286" name="Google Shape;286;p39"/>
          <p:cNvCxnSpPr>
            <a:stCxn id="282" idx="2"/>
          </p:cNvCxnSpPr>
          <p:nvPr/>
        </p:nvCxnSpPr>
        <p:spPr>
          <a:xfrm>
            <a:off x="15728825" y="4248625"/>
            <a:ext cx="252000" cy="874200"/>
          </a:xfrm>
          <a:prstGeom prst="straightConnector1">
            <a:avLst/>
          </a:prstGeom>
          <a:noFill/>
          <a:ln cap="flat" cmpd="sng" w="38100">
            <a:solidFill>
              <a:schemeClr val="accent5"/>
            </a:solidFill>
            <a:prstDash val="solid"/>
            <a:round/>
            <a:headEnd len="sm" w="sm" type="none"/>
            <a:tailEnd len="med" w="med" type="triangle"/>
          </a:ln>
        </p:spPr>
      </p:cxnSp>
      <p:sp>
        <p:nvSpPr>
          <p:cNvPr id="287" name="Google Shape;287;p39"/>
          <p:cNvSpPr txBox="1"/>
          <p:nvPr/>
        </p:nvSpPr>
        <p:spPr>
          <a:xfrm>
            <a:off x="18128363" y="9265413"/>
            <a:ext cx="3447300" cy="730200"/>
          </a:xfrm>
          <a:prstGeom prst="rect">
            <a:avLst/>
          </a:prstGeom>
          <a:noFill/>
          <a:ln cap="flat" cmpd="sng" w="2857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chemeClr val="dk2"/>
                </a:solidFill>
                <a:latin typeface="Century Gothic"/>
                <a:ea typeface="Century Gothic"/>
                <a:cs typeface="Century Gothic"/>
                <a:sym typeface="Century Gothic"/>
              </a:rPr>
              <a:t>Math operator</a:t>
            </a:r>
            <a:endParaRPr b="0" i="0" sz="3600" u="none" cap="none" strike="noStrike">
              <a:solidFill>
                <a:schemeClr val="dk2"/>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chemeClr val="dk2"/>
              </a:solidFill>
              <a:latin typeface="Century Gothic"/>
              <a:ea typeface="Century Gothic"/>
              <a:cs typeface="Century Gothic"/>
              <a:sym typeface="Century Gothic"/>
            </a:endParaRPr>
          </a:p>
        </p:txBody>
      </p:sp>
      <p:cxnSp>
        <p:nvCxnSpPr>
          <p:cNvPr id="288" name="Google Shape;288;p39"/>
          <p:cNvCxnSpPr>
            <a:stCxn id="287" idx="0"/>
            <a:endCxn id="280" idx="2"/>
          </p:cNvCxnSpPr>
          <p:nvPr/>
        </p:nvCxnSpPr>
        <p:spPr>
          <a:xfrm rot="10800000">
            <a:off x="17989313" y="7884813"/>
            <a:ext cx="1862700" cy="1380600"/>
          </a:xfrm>
          <a:prstGeom prst="straightConnector1">
            <a:avLst/>
          </a:prstGeom>
          <a:noFill/>
          <a:ln cap="flat" cmpd="sng" w="38100">
            <a:solidFill>
              <a:schemeClr val="accent5"/>
            </a:solidFill>
            <a:prstDash val="solid"/>
            <a:round/>
            <a:headEnd len="sm" w="sm" type="none"/>
            <a:tailEnd len="med" w="med" type="triangle"/>
          </a:ln>
        </p:spPr>
      </p:cxnSp>
      <p:sp>
        <p:nvSpPr>
          <p:cNvPr id="289" name="Google Shape;289;p39"/>
          <p:cNvSpPr txBox="1"/>
          <p:nvPr/>
        </p:nvSpPr>
        <p:spPr>
          <a:xfrm>
            <a:off x="19043627" y="3442250"/>
            <a:ext cx="2830200" cy="1380600"/>
          </a:xfrm>
          <a:prstGeom prst="rect">
            <a:avLst/>
          </a:prstGeom>
          <a:noFill/>
          <a:ln cap="flat" cmpd="sng" w="2857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chemeClr val="dk2"/>
                </a:solidFill>
                <a:latin typeface="Century Gothic"/>
                <a:ea typeface="Century Gothic"/>
                <a:cs typeface="Century Gothic"/>
                <a:sym typeface="Century Gothic"/>
              </a:rPr>
              <a:t>Function arguments</a:t>
            </a:r>
            <a:endParaRPr b="0" i="0" sz="3600" u="none" cap="none" strike="noStrike">
              <a:solidFill>
                <a:schemeClr val="dk2"/>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chemeClr val="dk2"/>
              </a:solidFill>
              <a:latin typeface="Century Gothic"/>
              <a:ea typeface="Century Gothic"/>
              <a:cs typeface="Century Gothic"/>
              <a:sym typeface="Century Gothic"/>
            </a:endParaRPr>
          </a:p>
        </p:txBody>
      </p:sp>
      <p:cxnSp>
        <p:nvCxnSpPr>
          <p:cNvPr id="290" name="Google Shape;290;p39"/>
          <p:cNvCxnSpPr/>
          <p:nvPr/>
        </p:nvCxnSpPr>
        <p:spPr>
          <a:xfrm>
            <a:off x="20372477" y="4848650"/>
            <a:ext cx="172500" cy="1901100"/>
          </a:xfrm>
          <a:prstGeom prst="straightConnector1">
            <a:avLst/>
          </a:prstGeom>
          <a:noFill/>
          <a:ln cap="flat" cmpd="sng" w="38100">
            <a:solidFill>
              <a:schemeClr val="accent5"/>
            </a:solidFill>
            <a:prstDash val="solid"/>
            <a:round/>
            <a:headEnd len="sm" w="sm" type="none"/>
            <a:tailEnd len="med" w="med" type="triangle"/>
          </a:ln>
        </p:spPr>
      </p:cxnSp>
      <p:cxnSp>
        <p:nvCxnSpPr>
          <p:cNvPr id="291" name="Google Shape;291;p39"/>
          <p:cNvCxnSpPr/>
          <p:nvPr/>
        </p:nvCxnSpPr>
        <p:spPr>
          <a:xfrm flipH="1">
            <a:off x="17684763" y="4822838"/>
            <a:ext cx="2560800" cy="1952700"/>
          </a:xfrm>
          <a:prstGeom prst="straightConnector1">
            <a:avLst/>
          </a:prstGeom>
          <a:noFill/>
          <a:ln cap="flat" cmpd="sng" w="38100">
            <a:solidFill>
              <a:schemeClr val="accent5"/>
            </a:solidFill>
            <a:prstDash val="solid"/>
            <a:round/>
            <a:headEnd len="sm" w="sm"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57"/>
          <p:cNvSpPr txBox="1"/>
          <p:nvPr>
            <p:ph type="title"/>
          </p:nvPr>
        </p:nvSpPr>
        <p:spPr>
          <a:xfrm>
            <a:off x="831200" y="1067196"/>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Knowledge check 7</a:t>
            </a:r>
            <a:endParaRPr/>
          </a:p>
        </p:txBody>
      </p:sp>
      <p:sp>
        <p:nvSpPr>
          <p:cNvPr id="484" name="Google Shape;484;p57"/>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58"/>
          <p:cNvSpPr txBox="1"/>
          <p:nvPr>
            <p:ph type="title"/>
          </p:nvPr>
        </p:nvSpPr>
        <p:spPr>
          <a:xfrm>
            <a:off x="831200" y="1056872"/>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Exercise 7</a:t>
            </a:r>
            <a:endParaRPr/>
          </a:p>
        </p:txBody>
      </p:sp>
      <p:sp>
        <p:nvSpPr>
          <p:cNvPr id="490" name="Google Shape;490;p58"/>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59"/>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9600"/>
              <a:buNone/>
            </a:pPr>
            <a:r>
              <a:rPr lang="en-US"/>
              <a:t>Module completion checklist</a:t>
            </a:r>
            <a:endParaRPr/>
          </a:p>
        </p:txBody>
      </p:sp>
      <p:sp>
        <p:nvSpPr>
          <p:cNvPr id="497" name="Google Shape;497;p59"/>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graphicFrame>
        <p:nvGraphicFramePr>
          <p:cNvPr id="498" name="Google Shape;498;p59"/>
          <p:cNvGraphicFramePr/>
          <p:nvPr/>
        </p:nvGraphicFramePr>
        <p:xfrm>
          <a:off x="3996250" y="3403600"/>
          <a:ext cx="3000000" cy="3000000"/>
        </p:xfrm>
        <a:graphic>
          <a:graphicData uri="http://schemas.openxmlformats.org/drawingml/2006/table">
            <a:tbl>
              <a:tblPr>
                <a:noFill/>
                <a:tableStyleId>{D834F1A9-579E-4757-8284-1A4E08CEF355}</a:tableStyleId>
              </a:tblPr>
              <a:tblGrid>
                <a:gridCol w="11225350"/>
                <a:gridCol w="4585100"/>
              </a:tblGrid>
              <a:tr h="476250">
                <a:tc>
                  <a:txBody>
                    <a:bodyPr/>
                    <a:lstStyle/>
                    <a:p>
                      <a:pPr indent="0" lvl="0" marL="0" marR="0" rtl="0" algn="ctr">
                        <a:lnSpc>
                          <a:spcPct val="115000"/>
                        </a:lnSpc>
                        <a:spcBef>
                          <a:spcPts val="0"/>
                        </a:spcBef>
                        <a:spcAft>
                          <a:spcPts val="0"/>
                        </a:spcAft>
                        <a:buClr>
                          <a:srgbClr val="000000"/>
                        </a:buClr>
                        <a:buSzPts val="3000"/>
                        <a:buFont typeface="Arial"/>
                        <a:buNone/>
                      </a:pPr>
                      <a:r>
                        <a:rPr b="1" lang="en-US" sz="3600" u="none" cap="none" strike="noStrike">
                          <a:solidFill>
                            <a:srgbClr val="FFFFFF"/>
                          </a:solidFill>
                          <a:latin typeface="Century Gothic"/>
                          <a:ea typeface="Century Gothic"/>
                          <a:cs typeface="Century Gothic"/>
                          <a:sym typeface="Century Gothic"/>
                        </a:rPr>
                        <a:t>Objective</a:t>
                      </a:r>
                      <a:endParaRPr b="1" sz="3600" u="none" cap="none" strike="noStrike">
                        <a:solidFill>
                          <a:srgbClr val="FFFFFF"/>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marR="0" rtl="0" algn="ctr">
                        <a:lnSpc>
                          <a:spcPct val="115000"/>
                        </a:lnSpc>
                        <a:spcBef>
                          <a:spcPts val="0"/>
                        </a:spcBef>
                        <a:spcAft>
                          <a:spcPts val="0"/>
                        </a:spcAft>
                        <a:buClr>
                          <a:srgbClr val="000000"/>
                        </a:buClr>
                        <a:buSzPts val="3000"/>
                        <a:buFont typeface="Arial"/>
                        <a:buNone/>
                      </a:pPr>
                      <a:r>
                        <a:rPr b="1" lang="en-US" sz="3600" u="none" cap="none" strike="noStrike">
                          <a:solidFill>
                            <a:srgbClr val="FFFFFF"/>
                          </a:solidFill>
                          <a:latin typeface="Century Gothic"/>
                          <a:ea typeface="Century Gothic"/>
                          <a:cs typeface="Century Gothic"/>
                          <a:sym typeface="Century Gothic"/>
                        </a:rPr>
                        <a:t>Complete</a:t>
                      </a:r>
                      <a:endParaRPr b="1" sz="3600" u="none" cap="none" strike="noStrike">
                        <a:solidFill>
                          <a:srgbClr val="FFFFFF"/>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Implement table calculations with dataset</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Understand addressing and partitioning fields</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Explore level of detail (LOD) functions</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Implement number calculations on given dataset</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Implement aggregate calculations on given dataset</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499" name="Google Shape;499;p59"/>
          <p:cNvPicPr preferRelativeResize="0"/>
          <p:nvPr/>
        </p:nvPicPr>
        <p:blipFill rotWithShape="1">
          <a:blip r:embed="rId3">
            <a:alphaModFix/>
          </a:blip>
          <a:srcRect b="0" l="0" r="0" t="0"/>
          <a:stretch/>
        </p:blipFill>
        <p:spPr>
          <a:xfrm>
            <a:off x="17312200" y="4186524"/>
            <a:ext cx="614175" cy="634650"/>
          </a:xfrm>
          <a:prstGeom prst="rect">
            <a:avLst/>
          </a:prstGeom>
          <a:noFill/>
          <a:ln>
            <a:noFill/>
          </a:ln>
        </p:spPr>
      </p:pic>
      <p:pic>
        <p:nvPicPr>
          <p:cNvPr id="500" name="Google Shape;500;p59"/>
          <p:cNvPicPr preferRelativeResize="0"/>
          <p:nvPr/>
        </p:nvPicPr>
        <p:blipFill rotWithShape="1">
          <a:blip r:embed="rId3">
            <a:alphaModFix/>
          </a:blip>
          <a:srcRect b="0" l="0" r="0" t="0"/>
          <a:stretch/>
        </p:blipFill>
        <p:spPr>
          <a:xfrm>
            <a:off x="17312200" y="4857924"/>
            <a:ext cx="614175" cy="634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60"/>
          <p:cNvSpPr txBox="1"/>
          <p:nvPr>
            <p:ph type="title"/>
          </p:nvPr>
        </p:nvSpPr>
        <p:spPr>
          <a:xfrm>
            <a:off x="1819152" y="5855656"/>
            <a:ext cx="17075100" cy="1550100"/>
          </a:xfrm>
          <a:prstGeom prst="rect">
            <a:avLst/>
          </a:prstGeom>
          <a:noFill/>
          <a:ln>
            <a:noFill/>
          </a:ln>
        </p:spPr>
        <p:txBody>
          <a:bodyPr anchorCtr="0" anchor="t" bIns="182850" lIns="182850" spcFirstLastPara="1" rIns="182850" wrap="square" tIns="182850">
            <a:noAutofit/>
          </a:bodyPr>
          <a:lstStyle/>
          <a:p>
            <a:pPr indent="0" lvl="0" marL="0" rtl="0" algn="l">
              <a:lnSpc>
                <a:spcPct val="100000"/>
              </a:lnSpc>
              <a:spcBef>
                <a:spcPts val="0"/>
              </a:spcBef>
              <a:spcAft>
                <a:spcPts val="0"/>
              </a:spcAft>
              <a:buSzPts val="5600"/>
              <a:buNone/>
            </a:pPr>
            <a:r>
              <a:rPr lang="en-US"/>
              <a:t>End of Part 7</a:t>
            </a:r>
            <a:endParaRPr/>
          </a:p>
        </p:txBody>
      </p:sp>
      <p:sp>
        <p:nvSpPr>
          <p:cNvPr id="507" name="Google Shape;507;p60"/>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2400"/>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0"/>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Recap: function types</a:t>
            </a:r>
            <a:endParaRPr/>
          </a:p>
        </p:txBody>
      </p:sp>
      <p:sp>
        <p:nvSpPr>
          <p:cNvPr id="298" name="Google Shape;298;p40"/>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299" name="Google Shape;299;p40"/>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sp>
        <p:nvSpPr>
          <p:cNvPr id="300" name="Google Shape;300;p40"/>
          <p:cNvSpPr txBox="1"/>
          <p:nvPr>
            <p:ph idx="1" type="body"/>
          </p:nvPr>
        </p:nvSpPr>
        <p:spPr>
          <a:xfrm>
            <a:off x="831198" y="3073268"/>
            <a:ext cx="22721700" cy="9110100"/>
          </a:xfrm>
          <a:prstGeom prst="rect">
            <a:avLst/>
          </a:prstGeom>
          <a:noFill/>
          <a:ln>
            <a:noFill/>
          </a:ln>
        </p:spPr>
        <p:txBody>
          <a:bodyPr anchorCtr="0" anchor="t" bIns="182850" lIns="182850" spcFirstLastPara="1" rIns="182850" wrap="square" tIns="182850">
            <a:normAutofit/>
          </a:bodyPr>
          <a:lstStyle/>
          <a:p>
            <a:pPr indent="-457200" lvl="0" marL="457200" rtl="0" algn="l">
              <a:lnSpc>
                <a:spcPct val="100000"/>
              </a:lnSpc>
              <a:spcBef>
                <a:spcPts val="0"/>
              </a:spcBef>
              <a:spcAft>
                <a:spcPts val="0"/>
              </a:spcAft>
              <a:buClr>
                <a:schemeClr val="dk2"/>
              </a:buClr>
              <a:buSzPts val="4200"/>
              <a:buFont typeface="Century Gothic"/>
              <a:buChar char="●"/>
            </a:pPr>
            <a:r>
              <a:rPr lang="en-US"/>
              <a:t>Just like SQL functions, Tableau functions are classified into several types.</a:t>
            </a:r>
            <a:br>
              <a:rPr lang="en-US"/>
            </a:br>
            <a:endParaRPr/>
          </a:p>
          <a:p>
            <a:pPr indent="-457200" lvl="0" marL="457200" rtl="0" algn="l">
              <a:lnSpc>
                <a:spcPct val="100000"/>
              </a:lnSpc>
              <a:spcBef>
                <a:spcPts val="0"/>
              </a:spcBef>
              <a:spcAft>
                <a:spcPts val="0"/>
              </a:spcAft>
              <a:buClr>
                <a:schemeClr val="dk2"/>
              </a:buClr>
              <a:buSzPts val="4200"/>
              <a:buFont typeface="Century Gothic"/>
              <a:buChar char="●"/>
            </a:pPr>
            <a:r>
              <a:rPr lang="en-US"/>
              <a:t>These include:</a:t>
            </a:r>
            <a:endParaRPr/>
          </a:p>
          <a:p>
            <a:pPr indent="0" lvl="0" marL="0" rtl="0" algn="l">
              <a:lnSpc>
                <a:spcPct val="115000"/>
              </a:lnSpc>
              <a:spcBef>
                <a:spcPts val="0"/>
              </a:spcBef>
              <a:spcAft>
                <a:spcPts val="0"/>
              </a:spcAft>
              <a:buSzPts val="4200"/>
              <a:buNone/>
            </a:pPr>
            <a:r>
              <a:t/>
            </a:r>
            <a:endParaRPr/>
          </a:p>
        </p:txBody>
      </p:sp>
      <p:sp>
        <p:nvSpPr>
          <p:cNvPr id="301" name="Google Shape;301;p40"/>
          <p:cNvSpPr txBox="1"/>
          <p:nvPr>
            <p:ph idx="1" type="body"/>
          </p:nvPr>
        </p:nvSpPr>
        <p:spPr>
          <a:xfrm>
            <a:off x="4657925" y="5353350"/>
            <a:ext cx="8934300" cy="54477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0"/>
              </a:spcBef>
              <a:spcAft>
                <a:spcPts val="0"/>
              </a:spcAft>
              <a:buSzPts val="4200"/>
              <a:buChar char="●"/>
            </a:pPr>
            <a:r>
              <a:rPr lang="en-US"/>
              <a:t>Number Functions</a:t>
            </a:r>
            <a:endParaRPr/>
          </a:p>
          <a:p>
            <a:pPr indent="-457200" lvl="0" marL="457200" rtl="0" algn="l">
              <a:lnSpc>
                <a:spcPct val="115000"/>
              </a:lnSpc>
              <a:spcBef>
                <a:spcPts val="0"/>
              </a:spcBef>
              <a:spcAft>
                <a:spcPts val="0"/>
              </a:spcAft>
              <a:buSzPts val="4200"/>
              <a:buChar char="●"/>
            </a:pPr>
            <a:r>
              <a:rPr lang="en-US"/>
              <a:t>String Functions</a:t>
            </a:r>
            <a:endParaRPr/>
          </a:p>
          <a:p>
            <a:pPr indent="-457200" lvl="0" marL="457200" rtl="0" algn="l">
              <a:lnSpc>
                <a:spcPct val="115000"/>
              </a:lnSpc>
              <a:spcBef>
                <a:spcPts val="0"/>
              </a:spcBef>
              <a:spcAft>
                <a:spcPts val="0"/>
              </a:spcAft>
              <a:buSzPts val="4200"/>
              <a:buChar char="●"/>
            </a:pPr>
            <a:r>
              <a:rPr lang="en-US"/>
              <a:t>Date Functions</a:t>
            </a:r>
            <a:endParaRPr/>
          </a:p>
          <a:p>
            <a:pPr indent="-457200" lvl="0" marL="457200" rtl="0" algn="l">
              <a:lnSpc>
                <a:spcPct val="115000"/>
              </a:lnSpc>
              <a:spcBef>
                <a:spcPts val="0"/>
              </a:spcBef>
              <a:spcAft>
                <a:spcPts val="0"/>
              </a:spcAft>
              <a:buSzPts val="4200"/>
              <a:buChar char="●"/>
            </a:pPr>
            <a:r>
              <a:rPr lang="en-US"/>
              <a:t>Type Conversion</a:t>
            </a:r>
            <a:endParaRPr/>
          </a:p>
          <a:p>
            <a:pPr indent="-457200" lvl="0" marL="457200" rtl="0" algn="l">
              <a:lnSpc>
                <a:spcPct val="115000"/>
              </a:lnSpc>
              <a:spcBef>
                <a:spcPts val="0"/>
              </a:spcBef>
              <a:spcAft>
                <a:spcPts val="0"/>
              </a:spcAft>
              <a:buSzPts val="4200"/>
              <a:buChar char="●"/>
            </a:pPr>
            <a:r>
              <a:rPr lang="en-US"/>
              <a:t>Logical Functions</a:t>
            </a:r>
            <a:endParaRPr/>
          </a:p>
          <a:p>
            <a:pPr indent="-457200" lvl="0" marL="457200" rtl="0" algn="l">
              <a:lnSpc>
                <a:spcPct val="115000"/>
              </a:lnSpc>
              <a:spcBef>
                <a:spcPts val="0"/>
              </a:spcBef>
              <a:spcAft>
                <a:spcPts val="0"/>
              </a:spcAft>
              <a:buSzPts val="4200"/>
              <a:buChar char="●"/>
            </a:pPr>
            <a:r>
              <a:rPr lang="en-US"/>
              <a:t>Aggregate Functions</a:t>
            </a:r>
            <a:endParaRPr/>
          </a:p>
        </p:txBody>
      </p:sp>
      <p:sp>
        <p:nvSpPr>
          <p:cNvPr id="302" name="Google Shape;302;p40"/>
          <p:cNvSpPr txBox="1"/>
          <p:nvPr>
            <p:ph idx="1" type="body"/>
          </p:nvPr>
        </p:nvSpPr>
        <p:spPr>
          <a:xfrm>
            <a:off x="11096617" y="5353350"/>
            <a:ext cx="8934300" cy="54477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960"/>
              </a:spcBef>
              <a:spcAft>
                <a:spcPts val="0"/>
              </a:spcAft>
              <a:buSzPts val="4200"/>
              <a:buChar char="●"/>
            </a:pPr>
            <a:r>
              <a:rPr lang="en-US"/>
              <a:t>Pass-Through Functions (RAWSQL)</a:t>
            </a:r>
            <a:endParaRPr/>
          </a:p>
          <a:p>
            <a:pPr indent="-457200" lvl="0" marL="457200" rtl="0" algn="l">
              <a:lnSpc>
                <a:spcPct val="115000"/>
              </a:lnSpc>
              <a:spcBef>
                <a:spcPts val="0"/>
              </a:spcBef>
              <a:spcAft>
                <a:spcPts val="0"/>
              </a:spcAft>
              <a:buSzPts val="4200"/>
              <a:buChar char="●"/>
            </a:pPr>
            <a:r>
              <a:rPr lang="en-US"/>
              <a:t>User Functions</a:t>
            </a:r>
            <a:endParaRPr/>
          </a:p>
          <a:p>
            <a:pPr indent="-457200" lvl="0" marL="457200" rtl="0" algn="l">
              <a:lnSpc>
                <a:spcPct val="115000"/>
              </a:lnSpc>
              <a:spcBef>
                <a:spcPts val="0"/>
              </a:spcBef>
              <a:spcAft>
                <a:spcPts val="0"/>
              </a:spcAft>
              <a:buSzPts val="4200"/>
              <a:buChar char="●"/>
            </a:pPr>
            <a:r>
              <a:rPr lang="en-US"/>
              <a:t>Table Calculation Functions</a:t>
            </a:r>
            <a:endParaRPr/>
          </a:p>
          <a:p>
            <a:pPr indent="-457200" lvl="0" marL="457200" rtl="0" algn="l">
              <a:lnSpc>
                <a:spcPct val="115000"/>
              </a:lnSpc>
              <a:spcBef>
                <a:spcPts val="0"/>
              </a:spcBef>
              <a:spcAft>
                <a:spcPts val="0"/>
              </a:spcAft>
              <a:buSzPts val="4200"/>
              <a:buChar char="●"/>
            </a:pPr>
            <a:r>
              <a:rPr lang="en-US"/>
              <a:t>Spatial Functions</a:t>
            </a:r>
            <a:endParaRPr/>
          </a:p>
          <a:p>
            <a:pPr indent="-457200" lvl="0" marL="457200" rtl="0" algn="l">
              <a:lnSpc>
                <a:spcPct val="115000"/>
              </a:lnSpc>
              <a:spcBef>
                <a:spcPts val="0"/>
              </a:spcBef>
              <a:spcAft>
                <a:spcPts val="0"/>
              </a:spcAft>
              <a:buSzPts val="4200"/>
              <a:buChar char="●"/>
            </a:pPr>
            <a:r>
              <a:rPr lang="en-US"/>
              <a:t>Additional Functions</a:t>
            </a:r>
            <a:endParaRPr/>
          </a:p>
        </p:txBody>
      </p:sp>
      <p:sp>
        <p:nvSpPr>
          <p:cNvPr id="303" name="Google Shape;303;p40"/>
          <p:cNvSpPr/>
          <p:nvPr/>
        </p:nvSpPr>
        <p:spPr>
          <a:xfrm>
            <a:off x="3460950" y="5416625"/>
            <a:ext cx="1124400" cy="730200"/>
          </a:xfrm>
          <a:prstGeom prst="right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40"/>
          <p:cNvSpPr/>
          <p:nvPr/>
        </p:nvSpPr>
        <p:spPr>
          <a:xfrm>
            <a:off x="3460950" y="9091200"/>
            <a:ext cx="1124400" cy="730200"/>
          </a:xfrm>
          <a:prstGeom prst="right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40"/>
          <p:cNvSpPr txBox="1"/>
          <p:nvPr/>
        </p:nvSpPr>
        <p:spPr>
          <a:xfrm>
            <a:off x="3496200" y="10698425"/>
            <a:ext cx="17391600" cy="1294200"/>
          </a:xfrm>
          <a:prstGeom prst="rect">
            <a:avLst/>
          </a:prstGeom>
          <a:noFill/>
          <a:ln>
            <a:noFill/>
          </a:ln>
        </p:spPr>
        <p:txBody>
          <a:bodyPr anchorCtr="0" anchor="t" bIns="91425" lIns="91425" spcFirstLastPara="1" rIns="91425" wrap="square" tIns="91425">
            <a:noAutofit/>
          </a:bodyPr>
          <a:lstStyle/>
          <a:p>
            <a:pPr indent="-457200" lvl="0" marL="457200" marR="0" rtl="0" algn="ctr">
              <a:lnSpc>
                <a:spcPct val="100000"/>
              </a:lnSpc>
              <a:spcBef>
                <a:spcPts val="0"/>
              </a:spcBef>
              <a:spcAft>
                <a:spcPts val="0"/>
              </a:spcAft>
              <a:buClr>
                <a:srgbClr val="000000"/>
              </a:buClr>
              <a:buSzPts val="4200"/>
              <a:buFont typeface="Century Gothic"/>
              <a:buChar char="●"/>
            </a:pPr>
            <a:r>
              <a:rPr b="0" i="0" lang="en-US" sz="4200" u="none" cap="none" strike="noStrike">
                <a:solidFill>
                  <a:srgbClr val="422B72"/>
                </a:solidFill>
                <a:latin typeface="Century Gothic"/>
                <a:ea typeface="Century Gothic"/>
                <a:cs typeface="Century Gothic"/>
                <a:sym typeface="Century Gothic"/>
              </a:rPr>
              <a:t>To see Tableau functions separated by type, visit </a:t>
            </a:r>
            <a:r>
              <a:rPr b="1" i="0" lang="en-US" sz="4200" u="sng" cap="none" strike="noStrike">
                <a:solidFill>
                  <a:srgbClr val="845BA3"/>
                </a:solidFill>
                <a:latin typeface="Century Gothic"/>
                <a:ea typeface="Century Gothic"/>
                <a:cs typeface="Century Gothic"/>
                <a:sym typeface="Century Gothic"/>
                <a:hlinkClick r:id="rId3">
                  <a:extLst>
                    <a:ext uri="{A12FA001-AC4F-418D-AE19-62706E023703}">
                      <ahyp:hlinkClr val="tx"/>
                    </a:ext>
                  </a:extLst>
                </a:hlinkClick>
              </a:rPr>
              <a:t>this page [link]</a:t>
            </a:r>
            <a:r>
              <a:rPr b="0" i="0" lang="en-US" sz="4200" u="none" cap="none" strike="noStrike">
                <a:solidFill>
                  <a:srgbClr val="845BA3"/>
                </a:solidFill>
                <a:latin typeface="Century Gothic"/>
                <a:ea typeface="Century Gothic"/>
                <a:cs typeface="Century Gothic"/>
                <a:sym typeface="Century Gothic"/>
              </a:rPr>
              <a:t>.</a:t>
            </a:r>
            <a:endParaRPr b="0" i="0" sz="4200" u="none" cap="none" strike="noStrike">
              <a:solidFill>
                <a:srgbClr val="845BA3"/>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1"/>
          <p:cNvSpPr txBox="1"/>
          <p:nvPr>
            <p:ph idx="1" type="body"/>
          </p:nvPr>
        </p:nvSpPr>
        <p:spPr>
          <a:xfrm>
            <a:off x="831200" y="3073268"/>
            <a:ext cx="106665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960"/>
              </a:spcBef>
              <a:spcAft>
                <a:spcPts val="0"/>
              </a:spcAft>
              <a:buSzPts val="4200"/>
              <a:buChar char="●"/>
            </a:pPr>
            <a:r>
              <a:rPr lang="en-US"/>
              <a:t>This is a simple function that gets the log of the GNP data column.</a:t>
            </a:r>
            <a:endParaRPr/>
          </a:p>
          <a:p>
            <a:pPr indent="0" lvl="0" marL="0" rtl="0" algn="l">
              <a:lnSpc>
                <a:spcPct val="115000"/>
              </a:lnSpc>
              <a:spcBef>
                <a:spcPts val="960"/>
              </a:spcBef>
              <a:spcAft>
                <a:spcPts val="0"/>
              </a:spcAft>
              <a:buSzPts val="4200"/>
              <a:buNone/>
            </a:pPr>
            <a:r>
              <a:t/>
            </a:r>
            <a:endParaRPr/>
          </a:p>
          <a:p>
            <a:pPr indent="-495300" lvl="2" marL="1371600" rtl="0" algn="l">
              <a:lnSpc>
                <a:spcPct val="115000"/>
              </a:lnSpc>
              <a:spcBef>
                <a:spcPts val="960"/>
              </a:spcBef>
              <a:spcAft>
                <a:spcPts val="0"/>
              </a:spcAft>
              <a:buSzPts val="4200"/>
              <a:buChar char="○"/>
            </a:pPr>
            <a:r>
              <a:rPr lang="en-US"/>
              <a:t>Base 2 log for values &gt; 1.</a:t>
            </a:r>
            <a:endParaRPr/>
          </a:p>
          <a:p>
            <a:pPr indent="0" lvl="0" marL="0" rtl="0" algn="l">
              <a:lnSpc>
                <a:spcPct val="115000"/>
              </a:lnSpc>
              <a:spcBef>
                <a:spcPts val="960"/>
              </a:spcBef>
              <a:spcAft>
                <a:spcPts val="0"/>
              </a:spcAft>
              <a:buSzPts val="4200"/>
              <a:buNone/>
            </a:pPr>
            <a:r>
              <a:t/>
            </a:r>
            <a:endParaRPr/>
          </a:p>
          <a:p>
            <a:pPr indent="-495300" lvl="2" marL="1371600" rtl="0" algn="l">
              <a:lnSpc>
                <a:spcPct val="115000"/>
              </a:lnSpc>
              <a:spcBef>
                <a:spcPts val="960"/>
              </a:spcBef>
              <a:spcAft>
                <a:spcPts val="0"/>
              </a:spcAft>
              <a:buSzPts val="4200"/>
              <a:buChar char="○"/>
            </a:pPr>
            <a:r>
              <a:rPr lang="en-US"/>
              <a:t>Otherwise it takes the value.</a:t>
            </a:r>
            <a:endParaRPr/>
          </a:p>
        </p:txBody>
      </p:sp>
      <p:sp>
        <p:nvSpPr>
          <p:cNvPr id="312" name="Google Shape;312;p41"/>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Recap: function control flow</a:t>
            </a:r>
            <a:endParaRPr/>
          </a:p>
        </p:txBody>
      </p:sp>
      <p:sp>
        <p:nvSpPr>
          <p:cNvPr id="313" name="Google Shape;313;p41"/>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314" name="Google Shape;314;p41"/>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pic>
        <p:nvPicPr>
          <p:cNvPr id="315" name="Google Shape;315;p41"/>
          <p:cNvPicPr preferRelativeResize="0"/>
          <p:nvPr/>
        </p:nvPicPr>
        <p:blipFill rotWithShape="1">
          <a:blip r:embed="rId3">
            <a:alphaModFix/>
          </a:blip>
          <a:srcRect b="0" l="0" r="0" t="0"/>
          <a:stretch/>
        </p:blipFill>
        <p:spPr>
          <a:xfrm>
            <a:off x="14879413" y="5239647"/>
            <a:ext cx="7761150" cy="4591525"/>
          </a:xfrm>
          <a:prstGeom prst="rect">
            <a:avLst/>
          </a:prstGeom>
          <a:noFill/>
          <a:ln>
            <a:noFill/>
          </a:ln>
        </p:spPr>
      </p:pic>
      <p:sp>
        <p:nvSpPr>
          <p:cNvPr id="316" name="Google Shape;316;p41"/>
          <p:cNvSpPr txBox="1"/>
          <p:nvPr/>
        </p:nvSpPr>
        <p:spPr>
          <a:xfrm>
            <a:off x="19786838" y="8268900"/>
            <a:ext cx="3592200" cy="1374300"/>
          </a:xfrm>
          <a:prstGeom prst="rect">
            <a:avLst/>
          </a:prstGeom>
          <a:noFill/>
          <a:ln cap="flat" cmpd="sng" w="28575">
            <a:solidFill>
              <a:srgbClr val="845BA3"/>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500" u="none" cap="none" strike="noStrike">
                <a:solidFill>
                  <a:srgbClr val="422B72"/>
                </a:solidFill>
                <a:latin typeface="Century Gothic"/>
                <a:ea typeface="Century Gothic"/>
                <a:cs typeface="Century Gothic"/>
                <a:sym typeface="Century Gothic"/>
              </a:rPr>
              <a:t>Math operation (blue)</a:t>
            </a:r>
            <a:endParaRPr b="0" i="0" sz="3500" u="none" cap="none" strike="noStrike">
              <a:solidFill>
                <a:srgbClr val="422B72"/>
              </a:solidFill>
              <a:latin typeface="Century Gothic"/>
              <a:ea typeface="Century Gothic"/>
              <a:cs typeface="Century Gothic"/>
              <a:sym typeface="Century Gothic"/>
            </a:endParaRPr>
          </a:p>
        </p:txBody>
      </p:sp>
      <p:sp>
        <p:nvSpPr>
          <p:cNvPr id="317" name="Google Shape;317;p41"/>
          <p:cNvSpPr txBox="1"/>
          <p:nvPr/>
        </p:nvSpPr>
        <p:spPr>
          <a:xfrm>
            <a:off x="13841676" y="3884825"/>
            <a:ext cx="3385500" cy="730200"/>
          </a:xfrm>
          <a:prstGeom prst="rect">
            <a:avLst/>
          </a:prstGeom>
          <a:noFill/>
          <a:ln cap="flat" cmpd="sng" w="28575">
            <a:solidFill>
              <a:srgbClr val="845BA3"/>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500" u="none" cap="none" strike="noStrike">
                <a:solidFill>
                  <a:srgbClr val="422B72"/>
                </a:solidFill>
                <a:latin typeface="Century Gothic"/>
                <a:ea typeface="Century Gothic"/>
                <a:cs typeface="Century Gothic"/>
                <a:sym typeface="Century Gothic"/>
              </a:rPr>
              <a:t>Column name</a:t>
            </a:r>
            <a:endParaRPr b="0" i="0" sz="3500" u="none" cap="none" strike="noStrike">
              <a:solidFill>
                <a:srgbClr val="422B72"/>
              </a:solidFill>
              <a:latin typeface="Century Gothic"/>
              <a:ea typeface="Century Gothic"/>
              <a:cs typeface="Century Gothic"/>
              <a:sym typeface="Century Gothic"/>
            </a:endParaRPr>
          </a:p>
        </p:txBody>
      </p:sp>
      <p:sp>
        <p:nvSpPr>
          <p:cNvPr id="318" name="Google Shape;318;p41"/>
          <p:cNvSpPr txBox="1"/>
          <p:nvPr/>
        </p:nvSpPr>
        <p:spPr>
          <a:xfrm>
            <a:off x="10793388" y="8664250"/>
            <a:ext cx="2999700" cy="730200"/>
          </a:xfrm>
          <a:prstGeom prst="rect">
            <a:avLst/>
          </a:prstGeom>
          <a:noFill/>
          <a:ln cap="flat" cmpd="sng" w="28575">
            <a:solidFill>
              <a:srgbClr val="845BA3"/>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500" u="none" cap="none" strike="noStrike">
                <a:solidFill>
                  <a:srgbClr val="422B72"/>
                </a:solidFill>
                <a:latin typeface="Century Gothic"/>
                <a:ea typeface="Century Gothic"/>
                <a:cs typeface="Century Gothic"/>
                <a:sym typeface="Century Gothic"/>
              </a:rPr>
              <a:t>function END</a:t>
            </a:r>
            <a:endParaRPr b="0" i="0" sz="3500" u="none" cap="none" strike="noStrike">
              <a:solidFill>
                <a:srgbClr val="422B72"/>
              </a:solidFill>
              <a:latin typeface="Century Gothic"/>
              <a:ea typeface="Century Gothic"/>
              <a:cs typeface="Century Gothic"/>
              <a:sym typeface="Century Gothic"/>
            </a:endParaRPr>
          </a:p>
        </p:txBody>
      </p:sp>
      <p:sp>
        <p:nvSpPr>
          <p:cNvPr id="319" name="Google Shape;319;p41"/>
          <p:cNvSpPr txBox="1"/>
          <p:nvPr/>
        </p:nvSpPr>
        <p:spPr>
          <a:xfrm>
            <a:off x="10431852" y="6624575"/>
            <a:ext cx="3897900" cy="1374300"/>
          </a:xfrm>
          <a:prstGeom prst="rect">
            <a:avLst/>
          </a:prstGeom>
          <a:noFill/>
          <a:ln cap="flat" cmpd="sng" w="28575">
            <a:solidFill>
              <a:srgbClr val="845BA3"/>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500" u="none" cap="none" strike="noStrike">
                <a:solidFill>
                  <a:srgbClr val="422B72"/>
                </a:solidFill>
                <a:latin typeface="Century Gothic"/>
                <a:ea typeface="Century Gothic"/>
                <a:cs typeface="Century Gothic"/>
                <a:sym typeface="Century Gothic"/>
              </a:rPr>
              <a:t>control flow elements (black)</a:t>
            </a:r>
            <a:endParaRPr b="0" i="0" sz="3500" u="none" cap="none" strike="noStrike">
              <a:solidFill>
                <a:srgbClr val="422B72"/>
              </a:solidFill>
              <a:latin typeface="Century Gothic"/>
              <a:ea typeface="Century Gothic"/>
              <a:cs typeface="Century Gothic"/>
              <a:sym typeface="Century Gothic"/>
            </a:endParaRPr>
          </a:p>
        </p:txBody>
      </p:sp>
      <p:sp>
        <p:nvSpPr>
          <p:cNvPr id="320" name="Google Shape;320;p41"/>
          <p:cNvSpPr txBox="1"/>
          <p:nvPr/>
        </p:nvSpPr>
        <p:spPr>
          <a:xfrm>
            <a:off x="19710638" y="6700775"/>
            <a:ext cx="3592200" cy="1374300"/>
          </a:xfrm>
          <a:prstGeom prst="rect">
            <a:avLst/>
          </a:prstGeom>
          <a:noFill/>
          <a:ln cap="flat" cmpd="sng" w="28575">
            <a:solidFill>
              <a:srgbClr val="845BA3"/>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600"/>
              <a:buFont typeface="Arial"/>
              <a:buNone/>
            </a:pPr>
            <a:r>
              <a:rPr b="0" i="0" lang="en-US" sz="3500" u="none" cap="none" strike="noStrike">
                <a:solidFill>
                  <a:srgbClr val="422B72"/>
                </a:solidFill>
                <a:latin typeface="Century Gothic"/>
                <a:ea typeface="Century Gothic"/>
                <a:cs typeface="Century Gothic"/>
                <a:sym typeface="Century Gothic"/>
              </a:rPr>
              <a:t>data field</a:t>
            </a:r>
            <a:endParaRPr b="0" i="0" sz="3500" u="none" cap="none" strike="noStrike">
              <a:solidFill>
                <a:srgbClr val="422B72"/>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rgbClr val="000000"/>
              </a:buClr>
              <a:buSzPts val="3600"/>
              <a:buFont typeface="Arial"/>
              <a:buNone/>
            </a:pPr>
            <a:r>
              <a:rPr b="0" i="0" lang="en-US" sz="3500" u="none" cap="none" strike="noStrike">
                <a:solidFill>
                  <a:srgbClr val="422B72"/>
                </a:solidFill>
                <a:latin typeface="Century Gothic"/>
                <a:ea typeface="Century Gothic"/>
                <a:cs typeface="Century Gothic"/>
                <a:sym typeface="Century Gothic"/>
              </a:rPr>
              <a:t> (orange)</a:t>
            </a:r>
            <a:endParaRPr b="0" i="0" sz="3500" u="none" cap="none" strike="noStrike">
              <a:solidFill>
                <a:srgbClr val="422B72"/>
              </a:solidFill>
              <a:latin typeface="Century Gothic"/>
              <a:ea typeface="Century Gothic"/>
              <a:cs typeface="Century Gothic"/>
              <a:sym typeface="Century Gothic"/>
            </a:endParaRPr>
          </a:p>
        </p:txBody>
      </p:sp>
      <p:cxnSp>
        <p:nvCxnSpPr>
          <p:cNvPr id="321" name="Google Shape;321;p41"/>
          <p:cNvCxnSpPr/>
          <p:nvPr/>
        </p:nvCxnSpPr>
        <p:spPr>
          <a:xfrm flipH="1" rot="10800000">
            <a:off x="14328013" y="7306810"/>
            <a:ext cx="703800" cy="4800"/>
          </a:xfrm>
          <a:prstGeom prst="straightConnector1">
            <a:avLst/>
          </a:prstGeom>
          <a:noFill/>
          <a:ln cap="flat" cmpd="sng" w="38100">
            <a:solidFill>
              <a:srgbClr val="845BA3"/>
            </a:solidFill>
            <a:prstDash val="solid"/>
            <a:round/>
            <a:headEnd len="sm" w="sm" type="none"/>
            <a:tailEnd len="med" w="med" type="triangle"/>
          </a:ln>
        </p:spPr>
      </p:cxnSp>
      <p:cxnSp>
        <p:nvCxnSpPr>
          <p:cNvPr id="322" name="Google Shape;322;p41"/>
          <p:cNvCxnSpPr/>
          <p:nvPr/>
        </p:nvCxnSpPr>
        <p:spPr>
          <a:xfrm>
            <a:off x="13794613" y="8988010"/>
            <a:ext cx="1326900" cy="11100"/>
          </a:xfrm>
          <a:prstGeom prst="straightConnector1">
            <a:avLst/>
          </a:prstGeom>
          <a:noFill/>
          <a:ln cap="flat" cmpd="sng" w="38100">
            <a:solidFill>
              <a:srgbClr val="845BA3"/>
            </a:solidFill>
            <a:prstDash val="solid"/>
            <a:round/>
            <a:headEnd len="sm" w="sm" type="none"/>
            <a:tailEnd len="med" w="med" type="triangle"/>
          </a:ln>
        </p:spPr>
      </p:cxnSp>
      <p:cxnSp>
        <p:nvCxnSpPr>
          <p:cNvPr id="323" name="Google Shape;323;p41"/>
          <p:cNvCxnSpPr/>
          <p:nvPr/>
        </p:nvCxnSpPr>
        <p:spPr>
          <a:xfrm rot="10800000">
            <a:off x="16938838" y="8053225"/>
            <a:ext cx="2887500" cy="572400"/>
          </a:xfrm>
          <a:prstGeom prst="straightConnector1">
            <a:avLst/>
          </a:prstGeom>
          <a:noFill/>
          <a:ln cap="flat" cmpd="sng" w="38100">
            <a:solidFill>
              <a:srgbClr val="845BA3"/>
            </a:solidFill>
            <a:prstDash val="solid"/>
            <a:round/>
            <a:headEnd len="sm" w="sm" type="none"/>
            <a:tailEnd len="med" w="med" type="triangle"/>
          </a:ln>
        </p:spPr>
      </p:cxnSp>
      <p:cxnSp>
        <p:nvCxnSpPr>
          <p:cNvPr id="324" name="Google Shape;324;p41"/>
          <p:cNvCxnSpPr/>
          <p:nvPr/>
        </p:nvCxnSpPr>
        <p:spPr>
          <a:xfrm flipH="1">
            <a:off x="18380938" y="6858225"/>
            <a:ext cx="1319400" cy="846600"/>
          </a:xfrm>
          <a:prstGeom prst="straightConnector1">
            <a:avLst/>
          </a:prstGeom>
          <a:noFill/>
          <a:ln cap="flat" cmpd="sng" w="38100">
            <a:solidFill>
              <a:srgbClr val="845BA3"/>
            </a:solidFill>
            <a:prstDash val="solid"/>
            <a:round/>
            <a:headEnd len="sm" w="sm" type="none"/>
            <a:tailEnd len="med" w="med" type="triangle"/>
          </a:ln>
        </p:spPr>
      </p:cxnSp>
      <p:cxnSp>
        <p:nvCxnSpPr>
          <p:cNvPr id="325" name="Google Shape;325;p41"/>
          <p:cNvCxnSpPr>
            <a:stCxn id="317" idx="2"/>
          </p:cNvCxnSpPr>
          <p:nvPr/>
        </p:nvCxnSpPr>
        <p:spPr>
          <a:xfrm>
            <a:off x="15534426" y="4615025"/>
            <a:ext cx="252000" cy="874200"/>
          </a:xfrm>
          <a:prstGeom prst="straightConnector1">
            <a:avLst/>
          </a:prstGeom>
          <a:noFill/>
          <a:ln cap="flat" cmpd="sng" w="38100">
            <a:solidFill>
              <a:srgbClr val="845BA3"/>
            </a:solidFill>
            <a:prstDash val="solid"/>
            <a:round/>
            <a:headEnd len="sm" w="sm"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2"/>
          <p:cNvSpPr txBox="1"/>
          <p:nvPr>
            <p:ph idx="1" type="body"/>
          </p:nvPr>
        </p:nvSpPr>
        <p:spPr>
          <a:xfrm>
            <a:off x="831198" y="3073268"/>
            <a:ext cx="22721700" cy="9110100"/>
          </a:xfrm>
          <a:prstGeom prst="rect">
            <a:avLst/>
          </a:prstGeom>
          <a:noFill/>
          <a:ln>
            <a:noFill/>
          </a:ln>
        </p:spPr>
        <p:txBody>
          <a:bodyPr anchorCtr="0" anchor="t" bIns="91400" lIns="182850" spcFirstLastPara="1" rIns="182850" wrap="square" tIns="91400">
            <a:noAutofit/>
          </a:bodyPr>
          <a:lstStyle/>
          <a:p>
            <a:pPr indent="-457200" lvl="0" marL="457200" rtl="0" algn="l">
              <a:lnSpc>
                <a:spcPct val="115000"/>
              </a:lnSpc>
              <a:spcBef>
                <a:spcPts val="700"/>
              </a:spcBef>
              <a:spcAft>
                <a:spcPts val="0"/>
              </a:spcAft>
              <a:buSzPts val="4200"/>
              <a:buChar char="●"/>
            </a:pPr>
            <a:r>
              <a:rPr lang="en-US"/>
              <a:t>In the upcoming modules, we will be creating more elaborate visualizations.</a:t>
            </a:r>
            <a:br>
              <a:rPr lang="en-US"/>
            </a:br>
            <a:endParaRPr/>
          </a:p>
          <a:p>
            <a:pPr indent="-457200" lvl="0" marL="457200" rtl="0" algn="l">
              <a:lnSpc>
                <a:spcPct val="115000"/>
              </a:lnSpc>
              <a:spcBef>
                <a:spcPts val="0"/>
              </a:spcBef>
              <a:spcAft>
                <a:spcPts val="0"/>
              </a:spcAft>
              <a:buSzPts val="4200"/>
              <a:buChar char="●"/>
            </a:pPr>
            <a:r>
              <a:rPr lang="en-US"/>
              <a:t>We will see a lot of different insights from the data as we learn more in Tableau.</a:t>
            </a:r>
            <a:br>
              <a:rPr lang="en-US"/>
            </a:br>
            <a:endParaRPr/>
          </a:p>
          <a:p>
            <a:pPr indent="-457200" lvl="0" marL="457200" rtl="0" algn="l">
              <a:lnSpc>
                <a:spcPct val="115000"/>
              </a:lnSpc>
              <a:spcBef>
                <a:spcPts val="0"/>
              </a:spcBef>
              <a:spcAft>
                <a:spcPts val="0"/>
              </a:spcAft>
              <a:buSzPts val="4200"/>
              <a:buChar char="●"/>
            </a:pPr>
            <a:r>
              <a:rPr b="1" lang="en-US"/>
              <a:t>Make sure to save all your classwork</a:t>
            </a:r>
            <a:r>
              <a:rPr lang="en-US"/>
              <a:t> (including Exercises), because we will be putting it all together at the end of the unit to create a story.</a:t>
            </a:r>
            <a:endParaRPr/>
          </a:p>
        </p:txBody>
      </p:sp>
      <p:sp>
        <p:nvSpPr>
          <p:cNvPr id="332" name="Google Shape;332;p42"/>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333" name="Google Shape;333;p42"/>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9600"/>
              <a:buNone/>
            </a:pPr>
            <a:r>
              <a:rPr lang="en-US"/>
              <a:t>Reminder: save your work!</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3"/>
          <p:cNvSpPr txBox="1"/>
          <p:nvPr>
            <p:ph idx="1" type="body"/>
          </p:nvPr>
        </p:nvSpPr>
        <p:spPr>
          <a:xfrm>
            <a:off x="831198" y="3073268"/>
            <a:ext cx="22721700" cy="9110100"/>
          </a:xfrm>
          <a:prstGeom prst="rect">
            <a:avLst/>
          </a:prstGeom>
          <a:noFill/>
          <a:ln>
            <a:noFill/>
          </a:ln>
        </p:spPr>
        <p:txBody>
          <a:bodyPr anchorCtr="0" anchor="t" bIns="91400" lIns="182850" spcFirstLastPara="1" rIns="182850" wrap="square" tIns="91400">
            <a:noAutofit/>
          </a:bodyPr>
          <a:lstStyle/>
          <a:p>
            <a:pPr indent="-457200" lvl="0" marL="457200" rtl="0" algn="l">
              <a:lnSpc>
                <a:spcPct val="115000"/>
              </a:lnSpc>
              <a:spcBef>
                <a:spcPts val="700"/>
              </a:spcBef>
              <a:spcAft>
                <a:spcPts val="0"/>
              </a:spcAft>
              <a:buSzPts val="4200"/>
              <a:buChar char="●"/>
            </a:pPr>
            <a:r>
              <a:rPr lang="en-US"/>
              <a:t>Table calculations are an extremely useful way to perform basic operations on your dataset within Tableau.</a:t>
            </a:r>
            <a:endParaRPr/>
          </a:p>
          <a:p>
            <a:pPr indent="0" lvl="0" marL="914400" rtl="0" algn="l">
              <a:lnSpc>
                <a:spcPct val="115000"/>
              </a:lnSpc>
              <a:spcBef>
                <a:spcPts val="700"/>
              </a:spcBef>
              <a:spcAft>
                <a:spcPts val="0"/>
              </a:spcAft>
              <a:buSzPts val="4200"/>
              <a:buNone/>
            </a:pPr>
            <a:r>
              <a:t/>
            </a:r>
            <a:endParaRPr/>
          </a:p>
          <a:p>
            <a:pPr indent="-457200" lvl="0" marL="457200" rtl="0" algn="l">
              <a:lnSpc>
                <a:spcPct val="115000"/>
              </a:lnSpc>
              <a:spcBef>
                <a:spcPts val="700"/>
              </a:spcBef>
              <a:spcAft>
                <a:spcPts val="0"/>
              </a:spcAft>
              <a:buSzPts val="4200"/>
              <a:buChar char="●"/>
            </a:pPr>
            <a:r>
              <a:rPr lang="en-US"/>
              <a:t>Before we practice using them together, click the link below and watch a short video from Tableau walking through using both </a:t>
            </a:r>
            <a:r>
              <a:rPr b="1" lang="en-US"/>
              <a:t>pre-built (Quick)</a:t>
            </a:r>
            <a:r>
              <a:rPr lang="en-US"/>
              <a:t> and </a:t>
            </a:r>
            <a:r>
              <a:rPr b="1" lang="en-US"/>
              <a:t>custom</a:t>
            </a:r>
            <a:r>
              <a:rPr lang="en-US"/>
              <a:t> table calculations.</a:t>
            </a:r>
            <a:endParaRPr/>
          </a:p>
          <a:p>
            <a:pPr indent="0" lvl="0" marL="0" rtl="0" algn="l">
              <a:lnSpc>
                <a:spcPct val="115000"/>
              </a:lnSpc>
              <a:spcBef>
                <a:spcPts val="700"/>
              </a:spcBef>
              <a:spcAft>
                <a:spcPts val="0"/>
              </a:spcAft>
              <a:buSzPts val="3600"/>
              <a:buNone/>
            </a:pPr>
            <a:r>
              <a:t/>
            </a:r>
            <a:endParaRPr/>
          </a:p>
          <a:p>
            <a:pPr indent="0" lvl="0" marL="0" rtl="0" algn="l">
              <a:lnSpc>
                <a:spcPct val="115000"/>
              </a:lnSpc>
              <a:spcBef>
                <a:spcPts val="700"/>
              </a:spcBef>
              <a:spcAft>
                <a:spcPts val="0"/>
              </a:spcAft>
              <a:buSzPts val="3600"/>
              <a:buNone/>
            </a:pPr>
            <a:r>
              <a:t/>
            </a:r>
            <a:endParaRPr/>
          </a:p>
          <a:p>
            <a:pPr indent="0" lvl="0" marL="2743200" rtl="0" algn="ctr">
              <a:lnSpc>
                <a:spcPct val="115000"/>
              </a:lnSpc>
              <a:spcBef>
                <a:spcPts val="700"/>
              </a:spcBef>
              <a:spcAft>
                <a:spcPts val="0"/>
              </a:spcAft>
              <a:buSzPts val="3600"/>
              <a:buNone/>
            </a:pPr>
            <a:r>
              <a:rPr b="1" lang="en-US" u="sng">
                <a:solidFill>
                  <a:schemeClr val="accent5"/>
                </a:solidFill>
                <a:hlinkClick r:id="rId3">
                  <a:extLst>
                    <a:ext uri="{A12FA001-AC4F-418D-AE19-62706E023703}">
                      <ahyp:hlinkClr val="tx"/>
                    </a:ext>
                  </a:extLst>
                </a:hlinkClick>
              </a:rPr>
              <a:t>Transform Values with Table Calculations - Tableau</a:t>
            </a:r>
            <a:r>
              <a:rPr lang="en-US">
                <a:solidFill>
                  <a:schemeClr val="accent5"/>
                </a:solidFill>
              </a:rPr>
              <a:t> </a:t>
            </a:r>
            <a:r>
              <a:rPr b="1" lang="en-US">
                <a:solidFill>
                  <a:schemeClr val="accent5"/>
                </a:solidFill>
              </a:rPr>
              <a:t>(link)</a:t>
            </a:r>
            <a:endParaRPr b="1">
              <a:solidFill>
                <a:schemeClr val="accent5"/>
              </a:solidFill>
            </a:endParaRPr>
          </a:p>
        </p:txBody>
      </p:sp>
      <p:sp>
        <p:nvSpPr>
          <p:cNvPr id="340" name="Google Shape;340;p43"/>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341" name="Google Shape;341;p43"/>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9600"/>
              <a:buNone/>
            </a:pPr>
            <a:r>
              <a:rPr lang="en-US"/>
              <a:t>Video: table calculations</a:t>
            </a:r>
            <a:endParaRPr/>
          </a:p>
        </p:txBody>
      </p:sp>
      <p:pic>
        <p:nvPicPr>
          <p:cNvPr descr="Icon&#10;&#10;Description automatically generated" id="342" name="Google Shape;342;p43"/>
          <p:cNvPicPr preferRelativeResize="0"/>
          <p:nvPr/>
        </p:nvPicPr>
        <p:blipFill rotWithShape="1">
          <a:blip r:embed="rId4">
            <a:alphaModFix/>
          </a:blip>
          <a:srcRect b="0" l="0" r="0" t="0"/>
          <a:stretch/>
        </p:blipFill>
        <p:spPr>
          <a:xfrm>
            <a:off x="4419075" y="8976926"/>
            <a:ext cx="1713048" cy="171304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4"/>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9600"/>
              <a:buNone/>
            </a:pPr>
            <a:r>
              <a:rPr lang="en-US"/>
              <a:t>Module completion checklist</a:t>
            </a:r>
            <a:endParaRPr/>
          </a:p>
        </p:txBody>
      </p:sp>
      <p:sp>
        <p:nvSpPr>
          <p:cNvPr id="349" name="Google Shape;349;p44"/>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graphicFrame>
        <p:nvGraphicFramePr>
          <p:cNvPr id="350" name="Google Shape;350;p44"/>
          <p:cNvGraphicFramePr/>
          <p:nvPr/>
        </p:nvGraphicFramePr>
        <p:xfrm>
          <a:off x="3996250" y="3403600"/>
          <a:ext cx="3000000" cy="3000000"/>
        </p:xfrm>
        <a:graphic>
          <a:graphicData uri="http://schemas.openxmlformats.org/drawingml/2006/table">
            <a:tbl>
              <a:tblPr>
                <a:noFill/>
                <a:tableStyleId>{D834F1A9-579E-4757-8284-1A4E08CEF355}</a:tableStyleId>
              </a:tblPr>
              <a:tblGrid>
                <a:gridCol w="11225350"/>
                <a:gridCol w="4585100"/>
              </a:tblGrid>
              <a:tr h="476250">
                <a:tc>
                  <a:txBody>
                    <a:bodyPr/>
                    <a:lstStyle/>
                    <a:p>
                      <a:pPr indent="0" lvl="0" marL="0" marR="0" rtl="0" algn="ctr">
                        <a:lnSpc>
                          <a:spcPct val="115000"/>
                        </a:lnSpc>
                        <a:spcBef>
                          <a:spcPts val="0"/>
                        </a:spcBef>
                        <a:spcAft>
                          <a:spcPts val="0"/>
                        </a:spcAft>
                        <a:buClr>
                          <a:srgbClr val="000000"/>
                        </a:buClr>
                        <a:buSzPts val="3000"/>
                        <a:buFont typeface="Arial"/>
                        <a:buNone/>
                      </a:pPr>
                      <a:r>
                        <a:rPr b="1" lang="en-US" sz="3600" u="none" cap="none" strike="noStrike">
                          <a:solidFill>
                            <a:srgbClr val="FFFFFF"/>
                          </a:solidFill>
                          <a:latin typeface="Century Gothic"/>
                          <a:ea typeface="Century Gothic"/>
                          <a:cs typeface="Century Gothic"/>
                          <a:sym typeface="Century Gothic"/>
                        </a:rPr>
                        <a:t>Objective</a:t>
                      </a:r>
                      <a:endParaRPr b="1" sz="3600" u="none" cap="none" strike="noStrike">
                        <a:solidFill>
                          <a:srgbClr val="FFFFFF"/>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marR="0" rtl="0" algn="ctr">
                        <a:lnSpc>
                          <a:spcPct val="115000"/>
                        </a:lnSpc>
                        <a:spcBef>
                          <a:spcPts val="0"/>
                        </a:spcBef>
                        <a:spcAft>
                          <a:spcPts val="0"/>
                        </a:spcAft>
                        <a:buClr>
                          <a:srgbClr val="000000"/>
                        </a:buClr>
                        <a:buSzPts val="3000"/>
                        <a:buFont typeface="Arial"/>
                        <a:buNone/>
                      </a:pPr>
                      <a:r>
                        <a:rPr b="1" lang="en-US" sz="3600" u="none" cap="none" strike="noStrike">
                          <a:solidFill>
                            <a:srgbClr val="FFFFFF"/>
                          </a:solidFill>
                          <a:latin typeface="Century Gothic"/>
                          <a:ea typeface="Century Gothic"/>
                          <a:cs typeface="Century Gothic"/>
                          <a:sym typeface="Century Gothic"/>
                        </a:rPr>
                        <a:t>Complete</a:t>
                      </a:r>
                      <a:endParaRPr b="1" sz="3600" u="none" cap="none" strike="noStrike">
                        <a:solidFill>
                          <a:srgbClr val="FFFFFF"/>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Implement table calculations with dataset</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Understand addressing and partitioning fields</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Explore level of detail (LOD) functions</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Implement number calculations on given dataset</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81000">
                <a:tc>
                  <a:txBody>
                    <a:bodyPr/>
                    <a:lstStyle/>
                    <a:p>
                      <a:pPr indent="0" lvl="0" marL="0" marR="0" rtl="0" algn="l">
                        <a:lnSpc>
                          <a:spcPct val="115000"/>
                        </a:lnSpc>
                        <a:spcBef>
                          <a:spcPts val="0"/>
                        </a:spcBef>
                        <a:spcAft>
                          <a:spcPts val="0"/>
                        </a:spcAft>
                        <a:buClr>
                          <a:srgbClr val="000000"/>
                        </a:buClr>
                        <a:buSzPts val="3000"/>
                        <a:buFont typeface="Arial"/>
                        <a:buNone/>
                      </a:pPr>
                      <a:r>
                        <a:rPr lang="en-US" sz="3600" u="none" cap="none" strike="noStrike">
                          <a:solidFill>
                            <a:schemeClr val="dk1"/>
                          </a:solidFill>
                          <a:latin typeface="Century Gothic"/>
                          <a:ea typeface="Century Gothic"/>
                          <a:cs typeface="Century Gothic"/>
                          <a:sym typeface="Century Gothic"/>
                        </a:rPr>
                        <a:t>Implement aggregate calculations on given dataset</a:t>
                      </a:r>
                      <a:endParaRPr sz="3600" u="none" cap="none" strike="noStrike">
                        <a:solidFill>
                          <a:schemeClr val="dk1"/>
                        </a:solidFill>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3600" u="none" cap="none" strike="noStrike">
                        <a:latin typeface="Century Gothic"/>
                        <a:ea typeface="Century Gothic"/>
                        <a:cs typeface="Century Gothic"/>
                        <a:sym typeface="Century Gothic"/>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5"/>
          <p:cNvSpPr txBox="1"/>
          <p:nvPr>
            <p:ph idx="1" type="body"/>
          </p:nvPr>
        </p:nvSpPr>
        <p:spPr>
          <a:xfrm>
            <a:off x="831198" y="3073268"/>
            <a:ext cx="22721700" cy="9110100"/>
          </a:xfrm>
          <a:prstGeom prst="rect">
            <a:avLst/>
          </a:prstGeom>
          <a:noFill/>
          <a:ln>
            <a:noFill/>
          </a:ln>
        </p:spPr>
        <p:txBody>
          <a:bodyPr anchorCtr="0" anchor="t" bIns="45700" lIns="91425" spcFirstLastPara="1" rIns="91425" wrap="square" tIns="45700">
            <a:noAutofit/>
          </a:bodyPr>
          <a:lstStyle/>
          <a:p>
            <a:pPr indent="-457200" lvl="0" marL="457200" rtl="0" algn="l">
              <a:lnSpc>
                <a:spcPct val="115000"/>
              </a:lnSpc>
              <a:spcBef>
                <a:spcPts val="960"/>
              </a:spcBef>
              <a:spcAft>
                <a:spcPts val="0"/>
              </a:spcAft>
              <a:buSzPts val="4200"/>
              <a:buChar char="●"/>
            </a:pPr>
            <a:r>
              <a:rPr b="1" lang="en-US"/>
              <a:t>Table calculations</a:t>
            </a:r>
            <a:r>
              <a:rPr lang="en-US"/>
              <a:t> give you calculations derived from the </a:t>
            </a:r>
            <a:r>
              <a:rPr b="1" lang="en-US"/>
              <a:t>view</a:t>
            </a:r>
            <a:r>
              <a:rPr lang="en-US"/>
              <a:t>, such as:</a:t>
            </a:r>
            <a:br>
              <a:rPr lang="en-US"/>
            </a:br>
            <a:r>
              <a:rPr lang="en-US"/>
              <a:t> </a:t>
            </a:r>
            <a:endParaRPr/>
          </a:p>
          <a:p>
            <a:pPr indent="-495300" lvl="1" marL="914400" rtl="0" algn="l">
              <a:lnSpc>
                <a:spcPct val="115000"/>
              </a:lnSpc>
              <a:spcBef>
                <a:spcPts val="0"/>
              </a:spcBef>
              <a:spcAft>
                <a:spcPts val="0"/>
              </a:spcAft>
              <a:buSzPts val="4200"/>
              <a:buChar char="○"/>
            </a:pPr>
            <a:r>
              <a:rPr lang="en-US"/>
              <a:t>Rank</a:t>
            </a:r>
            <a:endParaRPr/>
          </a:p>
          <a:p>
            <a:pPr indent="-495300" lvl="1" marL="914400" rtl="0" algn="l">
              <a:lnSpc>
                <a:spcPct val="115000"/>
              </a:lnSpc>
              <a:spcBef>
                <a:spcPts val="0"/>
              </a:spcBef>
              <a:spcAft>
                <a:spcPts val="0"/>
              </a:spcAft>
              <a:buSzPts val="4200"/>
              <a:buChar char="○"/>
            </a:pPr>
            <a:r>
              <a:rPr lang="en-US"/>
              <a:t>Percentile</a:t>
            </a:r>
            <a:endParaRPr/>
          </a:p>
          <a:p>
            <a:pPr indent="-495300" lvl="1" marL="914400" rtl="0" algn="l">
              <a:lnSpc>
                <a:spcPct val="115000"/>
              </a:lnSpc>
              <a:spcBef>
                <a:spcPts val="0"/>
              </a:spcBef>
              <a:spcAft>
                <a:spcPts val="0"/>
              </a:spcAft>
              <a:buSzPts val="4200"/>
              <a:buChar char="○"/>
            </a:pPr>
            <a:r>
              <a:rPr lang="en-US"/>
              <a:t>Moving average</a:t>
            </a:r>
            <a:endParaRPr/>
          </a:p>
          <a:p>
            <a:pPr indent="-495300" lvl="1" marL="914400" rtl="0" algn="l">
              <a:lnSpc>
                <a:spcPct val="115000"/>
              </a:lnSpc>
              <a:spcBef>
                <a:spcPts val="0"/>
              </a:spcBef>
              <a:spcAft>
                <a:spcPts val="0"/>
              </a:spcAft>
              <a:buSzPts val="4200"/>
              <a:buChar char="○"/>
            </a:pPr>
            <a:r>
              <a:rPr lang="en-US"/>
              <a:t>Difference</a:t>
            </a:r>
            <a:endParaRPr/>
          </a:p>
          <a:p>
            <a:pPr indent="-495300" lvl="1" marL="914400" rtl="0" algn="l">
              <a:lnSpc>
                <a:spcPct val="115000"/>
              </a:lnSpc>
              <a:spcBef>
                <a:spcPts val="0"/>
              </a:spcBef>
              <a:spcAft>
                <a:spcPts val="0"/>
              </a:spcAft>
              <a:buSzPts val="4200"/>
              <a:buChar char="○"/>
            </a:pPr>
            <a:r>
              <a:rPr lang="en-US"/>
              <a:t>Running total</a:t>
            </a:r>
            <a:br>
              <a:rPr lang="en-US"/>
            </a:br>
            <a:endParaRPr/>
          </a:p>
          <a:p>
            <a:pPr indent="-457200" lvl="0" marL="457200" rtl="0" algn="l">
              <a:lnSpc>
                <a:spcPct val="115000"/>
              </a:lnSpc>
              <a:spcBef>
                <a:spcPts val="0"/>
              </a:spcBef>
              <a:spcAft>
                <a:spcPts val="0"/>
              </a:spcAft>
              <a:buSzPts val="4200"/>
              <a:buChar char="●"/>
            </a:pPr>
            <a:r>
              <a:rPr lang="en-US"/>
              <a:t>These calculations do not consider any measures or dimensions that are filtered out of the visualization.</a:t>
            </a:r>
            <a:endParaRPr/>
          </a:p>
          <a:p>
            <a:pPr indent="0" lvl="0" marL="457200" rtl="0" algn="l">
              <a:lnSpc>
                <a:spcPct val="115000"/>
              </a:lnSpc>
              <a:spcBef>
                <a:spcPts val="960"/>
              </a:spcBef>
              <a:spcAft>
                <a:spcPts val="0"/>
              </a:spcAft>
              <a:buSzPts val="4200"/>
              <a:buNone/>
            </a:pPr>
            <a:r>
              <a:t/>
            </a:r>
            <a:endParaRPr/>
          </a:p>
          <a:p>
            <a:pPr indent="-457200" lvl="0" marL="457200" rtl="0" algn="l">
              <a:lnSpc>
                <a:spcPct val="115000"/>
              </a:lnSpc>
              <a:spcBef>
                <a:spcPts val="960"/>
              </a:spcBef>
              <a:spcAft>
                <a:spcPts val="0"/>
              </a:spcAft>
              <a:buSzPts val="4200"/>
              <a:buChar char="●"/>
            </a:pPr>
            <a:r>
              <a:rPr lang="en-US"/>
              <a:t>Today, we’ll learn how to implement table calculations on our dataset.</a:t>
            </a:r>
            <a:endParaRPr/>
          </a:p>
        </p:txBody>
      </p:sp>
      <p:sp>
        <p:nvSpPr>
          <p:cNvPr id="357" name="Google Shape;357;p45"/>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Clr>
                <a:srgbClr val="333333"/>
              </a:buClr>
              <a:buSzPts val="9600"/>
              <a:buFont typeface="Lato Black"/>
              <a:buNone/>
            </a:pPr>
            <a:r>
              <a:rPr lang="en-US"/>
              <a:t>Table calculations</a:t>
            </a:r>
            <a:endParaRPr/>
          </a:p>
        </p:txBody>
      </p:sp>
      <p:sp>
        <p:nvSpPr>
          <p:cNvPr id="358" name="Google Shape;358;p45"/>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359" name="Google Shape;359;p45"/>
          <p:cNvSpPr txBox="1"/>
          <p:nvPr/>
        </p:nvSpPr>
        <p:spPr>
          <a:xfrm>
            <a:off x="2320635" y="3454400"/>
            <a:ext cx="184800" cy="9540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5600"/>
              <a:buFont typeface="Arial"/>
              <a:buNone/>
            </a:pPr>
            <a:r>
              <a:t/>
            </a:r>
            <a:endParaRPr b="0" i="0" sz="5600" u="none" cap="none" strike="noStrike">
              <a:solidFill>
                <a:srgbClr val="000000"/>
              </a:solidFill>
              <a:latin typeface="Gill Sans"/>
              <a:ea typeface="Gill Sans"/>
              <a:cs typeface="Gill Sans"/>
              <a:sym typeface="Gill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6"/>
          <p:cNvSpPr txBox="1"/>
          <p:nvPr>
            <p:ph idx="1" type="body"/>
          </p:nvPr>
        </p:nvSpPr>
        <p:spPr>
          <a:xfrm>
            <a:off x="831200" y="3073275"/>
            <a:ext cx="8159400" cy="9110100"/>
          </a:xfrm>
          <a:prstGeom prst="rect">
            <a:avLst/>
          </a:prstGeom>
          <a:noFill/>
          <a:ln>
            <a:noFill/>
          </a:ln>
        </p:spPr>
        <p:txBody>
          <a:bodyPr anchorCtr="0" anchor="t" bIns="91400" lIns="182850" spcFirstLastPara="1" rIns="182850" wrap="square" tIns="91400">
            <a:noAutofit/>
          </a:bodyPr>
          <a:lstStyle/>
          <a:p>
            <a:pPr indent="-457200" lvl="0" marL="457200" rtl="0" algn="l">
              <a:lnSpc>
                <a:spcPct val="115000"/>
              </a:lnSpc>
              <a:spcBef>
                <a:spcPts val="960"/>
              </a:spcBef>
              <a:spcAft>
                <a:spcPts val="0"/>
              </a:spcAft>
              <a:buSzPts val="4200"/>
              <a:buChar char="●"/>
            </a:pPr>
            <a:r>
              <a:rPr lang="en-US"/>
              <a:t>Drag the “</a:t>
            </a:r>
            <a:r>
              <a:rPr b="1" lang="en-US"/>
              <a:t>Name”</a:t>
            </a:r>
            <a:r>
              <a:rPr lang="en-US"/>
              <a:t> field from the country table and drop it in the “</a:t>
            </a:r>
            <a:r>
              <a:rPr b="1" lang="en-US"/>
              <a:t>Columns”</a:t>
            </a:r>
            <a:r>
              <a:rPr lang="en-US"/>
              <a:t> shelf.</a:t>
            </a:r>
            <a:endParaRPr/>
          </a:p>
          <a:p>
            <a:pPr indent="0" lvl="0" marL="914400" rtl="0" algn="l">
              <a:lnSpc>
                <a:spcPct val="115000"/>
              </a:lnSpc>
              <a:spcBef>
                <a:spcPts val="960"/>
              </a:spcBef>
              <a:spcAft>
                <a:spcPts val="0"/>
              </a:spcAft>
              <a:buSzPts val="4200"/>
              <a:buNone/>
            </a:pPr>
            <a:r>
              <a:t/>
            </a:r>
            <a:endParaRPr/>
          </a:p>
          <a:p>
            <a:pPr indent="-457200" lvl="0" marL="457200" rtl="0" algn="l">
              <a:lnSpc>
                <a:spcPct val="115000"/>
              </a:lnSpc>
              <a:spcBef>
                <a:spcPts val="960"/>
              </a:spcBef>
              <a:spcAft>
                <a:spcPts val="0"/>
              </a:spcAft>
              <a:buSzPts val="4200"/>
              <a:buChar char="●"/>
            </a:pPr>
            <a:r>
              <a:rPr lang="en-US"/>
              <a:t>Drag and drop the </a:t>
            </a:r>
            <a:r>
              <a:rPr b="1" lang="en-US"/>
              <a:t>average population and average GNP</a:t>
            </a:r>
            <a:r>
              <a:rPr lang="en-US"/>
              <a:t> fields into the “</a:t>
            </a:r>
            <a:r>
              <a:rPr b="1" lang="en-US"/>
              <a:t>Rows”</a:t>
            </a:r>
            <a:r>
              <a:rPr lang="en-US"/>
              <a:t> shelf.</a:t>
            </a:r>
            <a:endParaRPr/>
          </a:p>
          <a:p>
            <a:pPr indent="0" lvl="0" marL="914400" rtl="0" algn="l">
              <a:lnSpc>
                <a:spcPct val="115000"/>
              </a:lnSpc>
              <a:spcBef>
                <a:spcPts val="960"/>
              </a:spcBef>
              <a:spcAft>
                <a:spcPts val="0"/>
              </a:spcAft>
              <a:buSzPts val="4200"/>
              <a:buNone/>
            </a:pPr>
            <a:r>
              <a:t/>
            </a:r>
            <a:endParaRPr/>
          </a:p>
        </p:txBody>
      </p:sp>
      <p:sp>
        <p:nvSpPr>
          <p:cNvPr id="366" name="Google Shape;366;p46"/>
          <p:cNvSpPr txBox="1"/>
          <p:nvPr>
            <p:ph idx="12" type="sldNum"/>
          </p:nvPr>
        </p:nvSpPr>
        <p:spPr>
          <a:xfrm>
            <a:off x="22593216" y="12596946"/>
            <a:ext cx="1463100" cy="775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accent1"/>
              </a:buClr>
              <a:buSzPts val="2400"/>
              <a:buFont typeface="Century Gothic"/>
              <a:buNone/>
            </a:pPr>
            <a:fld id="{00000000-1234-1234-1234-123412341234}" type="slidenum">
              <a:rPr lang="en-US"/>
              <a:t>‹#›</a:t>
            </a:fld>
            <a:endParaRPr/>
          </a:p>
        </p:txBody>
      </p:sp>
      <p:sp>
        <p:nvSpPr>
          <p:cNvPr id="367" name="Google Shape;367;p46"/>
          <p:cNvSpPr txBox="1"/>
          <p:nvPr>
            <p:ph type="title"/>
          </p:nvPr>
        </p:nvSpPr>
        <p:spPr>
          <a:xfrm>
            <a:off x="831198" y="1068660"/>
            <a:ext cx="22721700" cy="15270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SzPts val="9600"/>
              <a:buNone/>
            </a:pPr>
            <a:r>
              <a:rPr lang="en-US"/>
              <a:t>Create population chart by country</a:t>
            </a:r>
            <a:endParaRPr/>
          </a:p>
        </p:txBody>
      </p:sp>
      <p:pic>
        <p:nvPicPr>
          <p:cNvPr id="368" name="Google Shape;368;p46"/>
          <p:cNvPicPr preferRelativeResize="0"/>
          <p:nvPr/>
        </p:nvPicPr>
        <p:blipFill rotWithShape="1">
          <a:blip r:embed="rId3">
            <a:alphaModFix/>
          </a:blip>
          <a:srcRect b="0" l="0" r="0" t="0"/>
          <a:stretch/>
        </p:blipFill>
        <p:spPr>
          <a:xfrm>
            <a:off x="9524000" y="3073275"/>
            <a:ext cx="13757102" cy="90325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1_Training layouts">
  <a:themeElements>
    <a:clrScheme name="Simple Light">
      <a:dk1>
        <a:srgbClr val="261144"/>
      </a:dk1>
      <a:lt1>
        <a:srgbClr val="FFFFFF"/>
      </a:lt1>
      <a:dk2>
        <a:srgbClr val="422B72"/>
      </a:dk2>
      <a:lt2>
        <a:srgbClr val="F4F4F4"/>
      </a:lt2>
      <a:accent1>
        <a:srgbClr val="FF350F"/>
      </a:accent1>
      <a:accent2>
        <a:srgbClr val="E02500"/>
      </a:accent2>
      <a:accent3>
        <a:srgbClr val="FFED3D"/>
      </a:accent3>
      <a:accent4>
        <a:srgbClr val="FFE9E5"/>
      </a:accent4>
      <a:accent5>
        <a:srgbClr val="845BA3"/>
      </a:accent5>
      <a:accent6>
        <a:srgbClr val="E2E2E2"/>
      </a:accent6>
      <a:hlink>
        <a:srgbClr val="FF350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